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png" ContentType="image/png"/>
  <Default Extension="jpeg" ContentType="image/jpeg"/>
  <Override PartName="/_rels/.rels" ContentType="application/vnd.openxmlformats-package.relationship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_rels/slideMaster1.xml.rels" ContentType="application/vnd.openxmlformats-package.relationships+xml"/>
  <Override PartName="/ppt/slideMasters/_rels/slideMaster2.xml.rels" ContentType="application/vnd.openxmlformats-package.relationships+xml"/>
  <Override PartName="/ppt/slideMasters/_rels/slideMaster3.xml.rels" ContentType="application/vnd.openxmlformats-package.relationship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media/image1.png" ContentType="image/png"/>
  <Override PartName="/ppt/media/image2.png" ContentType="image/png"/>
  <Override PartName="/ppt/slideLayouts/slideLayout31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_rels/slideLayout31.xml.rels" ContentType="application/vnd.openxmlformats-package.relationships+xml"/>
  <Override PartName="/ppt/slideLayouts/_rels/slideLayout1.xml.rels" ContentType="application/vnd.openxmlformats-package.relationships+xml"/>
  <Override PartName="/ppt/slideLayouts/_rels/slideLayout32.xml.rels" ContentType="application/vnd.openxmlformats-package.relationships+xml"/>
  <Override PartName="/ppt/slideLayouts/_rels/slideLayout2.xml.rels" ContentType="application/vnd.openxmlformats-package.relationships+xml"/>
  <Override PartName="/ppt/slideLayouts/_rels/slideLayout33.xml.rels" ContentType="application/vnd.openxmlformats-package.relationships+xml"/>
  <Override PartName="/ppt/slideLayouts/_rels/slideLayout3.xml.rels" ContentType="application/vnd.openxmlformats-package.relationships+xml"/>
  <Override PartName="/ppt/slideLayouts/_rels/slideLayout34.xml.rels" ContentType="application/vnd.openxmlformats-package.relationships+xml"/>
  <Override PartName="/ppt/slideLayouts/_rels/slideLayout4.xml.rels" ContentType="application/vnd.openxmlformats-package.relationships+xml"/>
  <Override PartName="/ppt/slideLayouts/_rels/slideLayout35.xml.rels" ContentType="application/vnd.openxmlformats-package.relationships+xml"/>
  <Override PartName="/ppt/slideLayouts/_rels/slideLayout5.xml.rels" ContentType="application/vnd.openxmlformats-package.relationships+xml"/>
  <Override PartName="/ppt/slideLayouts/_rels/slideLayout36.xml.rels" ContentType="application/vnd.openxmlformats-package.relationships+xml"/>
  <Override PartName="/ppt/slideLayouts/_rels/slideLayout6.xml.rels" ContentType="application/vnd.openxmlformats-package.relationships+xml"/>
  <Override PartName="/ppt/slideLayouts/_rels/slideLayout7.xml.rels" ContentType="application/vnd.openxmlformats-package.relationships+xml"/>
  <Override PartName="/ppt/slideLayouts/_rels/slideLayout8.xml.rels" ContentType="application/vnd.openxmlformats-package.relationships+xml"/>
  <Override PartName="/ppt/slideLayouts/_rels/slideLayout9.xml.rels" ContentType="application/vnd.openxmlformats-package.relationships+xml"/>
  <Override PartName="/ppt/slideLayouts/_rels/slideLayout10.xml.rels" ContentType="application/vnd.openxmlformats-package.relationships+xml"/>
  <Override PartName="/ppt/slideLayouts/_rels/slideLayout11.xml.rels" ContentType="application/vnd.openxmlformats-package.relationships+xml"/>
  <Override PartName="/ppt/slideLayouts/_rels/slideLayout12.xml.rels" ContentType="application/vnd.openxmlformats-package.relationships+xml"/>
  <Override PartName="/ppt/slideLayouts/_rels/slideLayout13.xml.rels" ContentType="application/vnd.openxmlformats-package.relationships+xml"/>
  <Override PartName="/ppt/slideLayouts/_rels/slideLayout14.xml.rels" ContentType="application/vnd.openxmlformats-package.relationships+xml"/>
  <Override PartName="/ppt/slideLayouts/_rels/slideLayout15.xml.rels" ContentType="application/vnd.openxmlformats-package.relationships+xml"/>
  <Override PartName="/ppt/slideLayouts/_rels/slideLayout16.xml.rels" ContentType="application/vnd.openxmlformats-package.relationships+xml"/>
  <Override PartName="/ppt/slideLayouts/_rels/slideLayout17.xml.rels" ContentType="application/vnd.openxmlformats-package.relationships+xml"/>
  <Override PartName="/ppt/slideLayouts/_rels/slideLayout18.xml.rels" ContentType="application/vnd.openxmlformats-package.relationships+xml"/>
  <Override PartName="/ppt/slideLayouts/_rels/slideLayout19.xml.rels" ContentType="application/vnd.openxmlformats-package.relationships+xml"/>
  <Override PartName="/ppt/slideLayouts/_rels/slideLayout20.xml.rels" ContentType="application/vnd.openxmlformats-package.relationships+xml"/>
  <Override PartName="/ppt/slideLayouts/_rels/slideLayout21.xml.rels" ContentType="application/vnd.openxmlformats-package.relationships+xml"/>
  <Override PartName="/ppt/slideLayouts/_rels/slideLayout22.xml.rels" ContentType="application/vnd.openxmlformats-package.relationships+xml"/>
  <Override PartName="/ppt/slideLayouts/_rels/slideLayout23.xml.rels" ContentType="application/vnd.openxmlformats-package.relationships+xml"/>
  <Override PartName="/ppt/slideLayouts/_rels/slideLayout24.xml.rels" ContentType="application/vnd.openxmlformats-package.relationships+xml"/>
  <Override PartName="/ppt/slideLayouts/_rels/slideLayout25.xml.rels" ContentType="application/vnd.openxmlformats-package.relationships+xml"/>
  <Override PartName="/ppt/slideLayouts/_rels/slideLayout26.xml.rels" ContentType="application/vnd.openxmlformats-package.relationships+xml"/>
  <Override PartName="/ppt/slideLayouts/_rels/slideLayout27.xml.rels" ContentType="application/vnd.openxmlformats-package.relationships+xml"/>
  <Override PartName="/ppt/slideLayouts/_rels/slideLayout28.xml.rels" ContentType="application/vnd.openxmlformats-package.relationships+xml"/>
  <Override PartName="/ppt/slideLayouts/_rels/slideLayout29.xml.rels" ContentType="application/vnd.openxmlformats-package.relationships+xml"/>
  <Override PartName="/ppt/slideLayouts/_rels/slideLayout30.xml.rels" ContentType="application/vnd.openxmlformats-package.relationships+xml"/>
  <Override PartName="/ppt/_rels/presentation.xml.rels" ContentType="application/vnd.openxmlformats-package.relationshi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_rels/slide1.xml.rels" ContentType="application/vnd.openxmlformats-package.relationships+xml"/>
  <Override PartName="/ppt/slides/_rels/slide2.xml.rels" ContentType="application/vnd.openxmlformats-package.relationships+xml"/>
  <Override PartName="/ppt/slides/_rels/slide3.xml.rels" ContentType="application/vnd.openxmlformats-package.relationships+xml"/>
  <Override PartName="/ppt/slides/_rels/slide4.xml.rels" ContentType="application/vnd.openxmlformats-package.relationships+xml"/>
  <Override PartName="/ppt/slides/_rels/slide5.xml.rels" ContentType="application/vnd.openxmlformats-package.relationships+xml"/>
  <Override PartName="/ppt/slides/_rels/slide6.xml.rels" ContentType="application/vnd.openxmlformats-package.relationships+xml"/>
  <Override PartName="/ppt/slides/_rels/slide7.xml.rels" ContentType="application/vnd.openxmlformats-package.relationships+xml"/>
  <Override PartName="/ppt/slides/_rels/slide8.xml.rels" ContentType="application/vnd.openxmlformats-package.relationships+xml"/>
  <Override PartName="/ppt/slides/_rels/slide9.xml.rels" ContentType="application/vnd.openxmlformats-package.relationships+xml"/>
  <Override PartName="/ppt/slides/_rels/slide10.xml.rels" ContentType="application/vnd.openxmlformats-package.relationships+xml"/>
  <Override PartName="/ppt/slides/_rels/slide11.xml.rels" ContentType="application/vnd.openxmlformats-package.relationships+xml"/>
  <Override PartName="/ppt/slides/_rels/slide12.xml.rels" ContentType="application/vnd.openxmlformats-package.relationships+xml"/>
  <Override PartName="/ppt/slides/_rels/slide13.xml.rels" ContentType="application/vnd.openxmlformats-package.relationships+xml"/>
  <Override PartName="/ppt/slides/_rels/slide14.xml.rels" ContentType="application/vnd.openxmlformats-package.relationships+xml"/>
  <Override PartName="/ppt/slides/_rels/slide15.xml.rels" ContentType="application/vnd.openxmlformats-package.relationships+xml"/>
  <Override PartName="/ppt/slides/_rels/slide16.xml.rels" ContentType="application/vnd.openxmlformats-package.relationships+xml"/>
  <Override PartName="/ppt/slides/_rels/slide17.xml.rels" ContentType="application/vnd.openxmlformats-package.relationships+xml"/>
  <Override PartName="/ppt/presProps.xml" ContentType="application/vnd.openxmlformats-officedocument.presentationml.presProps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custom-properties" Target="docProps/custom.xml"/><Relationship Id="rId4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sldMasterIdLst>
    <p:sldMasterId id="2147483648" r:id="rId2"/>
    <p:sldMasterId id="2147483661" r:id="rId3"/>
    <p:sldMasterId id="2147483674" r:id="rId4"/>
  </p:sld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0" r:id="rId19"/>
    <p:sldId id="271" r:id="rId20"/>
    <p:sldId id="272" r:id="rId21"/>
  </p:sldIdLst>
  <p:sldSz cx="9144000" cy="6858000"/>
  <p:notesSz cx="7559675" cy="10691813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/>
</p:presentationPr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slideMaster" Target="slideMasters/slideMaster2.xml"/><Relationship Id="rId4" Type="http://schemas.openxmlformats.org/officeDocument/2006/relationships/slideMaster" Target="slideMasters/slideMaster3.xml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7" Type="http://schemas.openxmlformats.org/officeDocument/2006/relationships/slide" Target="slides/slide3.xml"/><Relationship Id="rId8" Type="http://schemas.openxmlformats.org/officeDocument/2006/relationships/slide" Target="slides/slide4.xml"/><Relationship Id="rId9" Type="http://schemas.openxmlformats.org/officeDocument/2006/relationships/slide" Target="slides/slide5.xml"/><Relationship Id="rId10" Type="http://schemas.openxmlformats.org/officeDocument/2006/relationships/slide" Target="slides/slide6.xml"/><Relationship Id="rId11" Type="http://schemas.openxmlformats.org/officeDocument/2006/relationships/slide" Target="slides/slide7.xml"/><Relationship Id="rId12" Type="http://schemas.openxmlformats.org/officeDocument/2006/relationships/slide" Target="slides/slide8.xml"/><Relationship Id="rId13" Type="http://schemas.openxmlformats.org/officeDocument/2006/relationships/slide" Target="slides/slide9.xml"/><Relationship Id="rId14" Type="http://schemas.openxmlformats.org/officeDocument/2006/relationships/slide" Target="slides/slide10.xml"/><Relationship Id="rId15" Type="http://schemas.openxmlformats.org/officeDocument/2006/relationships/slide" Target="slides/slide11.xml"/><Relationship Id="rId16" Type="http://schemas.openxmlformats.org/officeDocument/2006/relationships/slide" Target="slides/slide12.xml"/><Relationship Id="rId17" Type="http://schemas.openxmlformats.org/officeDocument/2006/relationships/slide" Target="slides/slide13.xml"/><Relationship Id="rId18" Type="http://schemas.openxmlformats.org/officeDocument/2006/relationships/slide" Target="slides/slide14.xml"/><Relationship Id="rId19" Type="http://schemas.openxmlformats.org/officeDocument/2006/relationships/slide" Target="slides/slide15.xml"/><Relationship Id="rId20" Type="http://schemas.openxmlformats.org/officeDocument/2006/relationships/slide" Target="slides/slide16.xml"/><Relationship Id="rId21" Type="http://schemas.openxmlformats.org/officeDocument/2006/relationships/slide" Target="slides/slide17.xml"/><Relationship Id="rId22" Type="http://schemas.openxmlformats.org/officeDocument/2006/relationships/presProps" Target="presProps.xml"/>
</Relationship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2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2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2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2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2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3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9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0" name="PlaceHolder 3"/>
          <p:cNvSpPr>
            <a:spLocks noGrp="1"/>
          </p:cNvSpPr>
          <p:nvPr>
            <p:ph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2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3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4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5" name="PlaceHolder 5"/>
          <p:cNvSpPr>
            <a:spLocks noGrp="1"/>
          </p:cNvSpPr>
          <p:nvPr>
            <p:ph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1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7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8" name="PlaceHolder 3"/>
          <p:cNvSpPr>
            <a:spLocks noGrp="1"/>
          </p:cNvSpPr>
          <p:nvPr>
            <p:ph/>
          </p:nvPr>
        </p:nvSpPr>
        <p:spPr>
          <a:xfrm>
            <a:off x="323964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9" name="PlaceHolder 4"/>
          <p:cNvSpPr>
            <a:spLocks noGrp="1"/>
          </p:cNvSpPr>
          <p:nvPr>
            <p:ph/>
          </p:nvPr>
        </p:nvSpPr>
        <p:spPr>
          <a:xfrm>
            <a:off x="602208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0" name="PlaceHolder 5"/>
          <p:cNvSpPr>
            <a:spLocks noGrp="1"/>
          </p:cNvSpPr>
          <p:nvPr>
            <p:ph/>
          </p:nvPr>
        </p:nvSpPr>
        <p:spPr>
          <a:xfrm>
            <a:off x="45720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1" name="PlaceHolder 6"/>
          <p:cNvSpPr>
            <a:spLocks noGrp="1"/>
          </p:cNvSpPr>
          <p:nvPr>
            <p:ph/>
          </p:nvPr>
        </p:nvSpPr>
        <p:spPr>
          <a:xfrm>
            <a:off x="323964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2" name="PlaceHolder 7"/>
          <p:cNvSpPr>
            <a:spLocks noGrp="1"/>
          </p:cNvSpPr>
          <p:nvPr>
            <p:ph/>
          </p:nvPr>
        </p:nvSpPr>
        <p:spPr>
          <a:xfrm>
            <a:off x="602208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1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1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1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3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1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5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6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1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1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7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/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1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0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1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2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8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2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4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5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6" name="PlaceHolder 4"/>
          <p:cNvSpPr>
            <a:spLocks noGrp="1"/>
          </p:cNvSpPr>
          <p:nvPr>
            <p:ph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2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8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9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70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2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72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73" name="PlaceHolder 3"/>
          <p:cNvSpPr>
            <a:spLocks noGrp="1"/>
          </p:cNvSpPr>
          <p:nvPr>
            <p:ph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2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75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76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77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78" name="PlaceHolder 5"/>
          <p:cNvSpPr>
            <a:spLocks noGrp="1"/>
          </p:cNvSpPr>
          <p:nvPr>
            <p:ph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2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80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81" name="PlaceHolder 3"/>
          <p:cNvSpPr>
            <a:spLocks noGrp="1"/>
          </p:cNvSpPr>
          <p:nvPr>
            <p:ph/>
          </p:nvPr>
        </p:nvSpPr>
        <p:spPr>
          <a:xfrm>
            <a:off x="323964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82" name="PlaceHolder 4"/>
          <p:cNvSpPr>
            <a:spLocks noGrp="1"/>
          </p:cNvSpPr>
          <p:nvPr>
            <p:ph/>
          </p:nvPr>
        </p:nvSpPr>
        <p:spPr>
          <a:xfrm>
            <a:off x="602208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83" name="PlaceHolder 5"/>
          <p:cNvSpPr>
            <a:spLocks noGrp="1"/>
          </p:cNvSpPr>
          <p:nvPr>
            <p:ph/>
          </p:nvPr>
        </p:nvSpPr>
        <p:spPr>
          <a:xfrm>
            <a:off x="45720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84" name="PlaceHolder 6"/>
          <p:cNvSpPr>
            <a:spLocks noGrp="1"/>
          </p:cNvSpPr>
          <p:nvPr>
            <p:ph/>
          </p:nvPr>
        </p:nvSpPr>
        <p:spPr>
          <a:xfrm>
            <a:off x="323964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85" name="PlaceHolder 7"/>
          <p:cNvSpPr>
            <a:spLocks noGrp="1"/>
          </p:cNvSpPr>
          <p:nvPr>
            <p:ph/>
          </p:nvPr>
        </p:nvSpPr>
        <p:spPr>
          <a:xfrm>
            <a:off x="602208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2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2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94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2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96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2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98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99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2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3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7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/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3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3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4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5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3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7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8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9" name="PlaceHolder 4"/>
          <p:cNvSpPr>
            <a:spLocks noGrp="1"/>
          </p:cNvSpPr>
          <p:nvPr>
            <p:ph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3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11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12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13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3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15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16" name="PlaceHolder 3"/>
          <p:cNvSpPr>
            <a:spLocks noGrp="1"/>
          </p:cNvSpPr>
          <p:nvPr>
            <p:ph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3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18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19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20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21" name="PlaceHolder 5"/>
          <p:cNvSpPr>
            <a:spLocks noGrp="1"/>
          </p:cNvSpPr>
          <p:nvPr>
            <p:ph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3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23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24" name="PlaceHolder 3"/>
          <p:cNvSpPr>
            <a:spLocks noGrp="1"/>
          </p:cNvSpPr>
          <p:nvPr>
            <p:ph/>
          </p:nvPr>
        </p:nvSpPr>
        <p:spPr>
          <a:xfrm>
            <a:off x="323964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25" name="PlaceHolder 4"/>
          <p:cNvSpPr>
            <a:spLocks noGrp="1"/>
          </p:cNvSpPr>
          <p:nvPr>
            <p:ph/>
          </p:nvPr>
        </p:nvSpPr>
        <p:spPr>
          <a:xfrm>
            <a:off x="602208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26" name="PlaceHolder 5"/>
          <p:cNvSpPr>
            <a:spLocks noGrp="1"/>
          </p:cNvSpPr>
          <p:nvPr>
            <p:ph/>
          </p:nvPr>
        </p:nvSpPr>
        <p:spPr>
          <a:xfrm>
            <a:off x="45720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27" name="PlaceHolder 6"/>
          <p:cNvSpPr>
            <a:spLocks noGrp="1"/>
          </p:cNvSpPr>
          <p:nvPr>
            <p:ph/>
          </p:nvPr>
        </p:nvSpPr>
        <p:spPr>
          <a:xfrm>
            <a:off x="323964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28" name="PlaceHolder 7"/>
          <p:cNvSpPr>
            <a:spLocks noGrp="1"/>
          </p:cNvSpPr>
          <p:nvPr>
            <p:ph/>
          </p:nvPr>
        </p:nvSpPr>
        <p:spPr>
          <a:xfrm>
            <a:off x="602208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2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3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7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/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7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8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9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1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2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3" name="PlaceHolder 4"/>
          <p:cNvSpPr>
            <a:spLocks noGrp="1"/>
          </p:cNvSpPr>
          <p:nvPr>
            <p:ph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5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6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7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image" Target="../media/image1.png"/><Relationship Id="rId3" Type="http://schemas.openxmlformats.org/officeDocument/2006/relationships/slideLayout" Target="../slideLayouts/slideLayout1.xml"/><Relationship Id="rId4" Type="http://schemas.openxmlformats.org/officeDocument/2006/relationships/slideLayout" Target="../slideLayouts/slideLayout2.xml"/><Relationship Id="rId5" Type="http://schemas.openxmlformats.org/officeDocument/2006/relationships/slideLayout" Target="../slideLayouts/slideLayout3.xml"/><Relationship Id="rId6" Type="http://schemas.openxmlformats.org/officeDocument/2006/relationships/slideLayout" Target="../slideLayouts/slideLayout4.xml"/><Relationship Id="rId7" Type="http://schemas.openxmlformats.org/officeDocument/2006/relationships/slideLayout" Target="../slideLayouts/slideLayout5.xml"/><Relationship Id="rId8" Type="http://schemas.openxmlformats.org/officeDocument/2006/relationships/slideLayout" Target="../slideLayouts/slideLayout6.xml"/><Relationship Id="rId9" Type="http://schemas.openxmlformats.org/officeDocument/2006/relationships/slideLayout" Target="../slideLayouts/slideLayout7.xml"/><Relationship Id="rId10" Type="http://schemas.openxmlformats.org/officeDocument/2006/relationships/slideLayout" Target="../slideLayouts/slideLayout8.xml"/><Relationship Id="rId11" Type="http://schemas.openxmlformats.org/officeDocument/2006/relationships/slideLayout" Target="../slideLayouts/slideLayout9.xml"/><Relationship Id="rId12" Type="http://schemas.openxmlformats.org/officeDocument/2006/relationships/slideLayout" Target="../slideLayouts/slideLayout10.xml"/><Relationship Id="rId13" Type="http://schemas.openxmlformats.org/officeDocument/2006/relationships/slideLayout" Target="../slideLayouts/slideLayout11.xml"/><Relationship Id="rId14" Type="http://schemas.openxmlformats.org/officeDocument/2006/relationships/slideLayout" Target="../slideLayouts/slideLayout12.xml"/>
</Relationships>
</file>

<file path=ppt/slideMasters/_rels/slideMaster2.xml.rels><?xml version="1.0" encoding="UTF-8"?>
<Relationships xmlns="http://schemas.openxmlformats.org/package/2006/relationships"><Relationship Id="rId1" Type="http://schemas.openxmlformats.org/officeDocument/2006/relationships/theme" Target="../theme/theme2.xml"/><Relationship Id="rId2" Type="http://schemas.openxmlformats.org/officeDocument/2006/relationships/image" Target="../media/image1.png"/><Relationship Id="rId3" Type="http://schemas.openxmlformats.org/officeDocument/2006/relationships/slideLayout" Target="../slideLayouts/slideLayout13.xml"/><Relationship Id="rId4" Type="http://schemas.openxmlformats.org/officeDocument/2006/relationships/slideLayout" Target="../slideLayouts/slideLayout14.xml"/><Relationship Id="rId5" Type="http://schemas.openxmlformats.org/officeDocument/2006/relationships/slideLayout" Target="../slideLayouts/slideLayout15.xml"/><Relationship Id="rId6" Type="http://schemas.openxmlformats.org/officeDocument/2006/relationships/slideLayout" Target="../slideLayouts/slideLayout16.xml"/><Relationship Id="rId7" Type="http://schemas.openxmlformats.org/officeDocument/2006/relationships/slideLayout" Target="../slideLayouts/slideLayout17.xml"/><Relationship Id="rId8" Type="http://schemas.openxmlformats.org/officeDocument/2006/relationships/slideLayout" Target="../slideLayouts/slideLayout18.xml"/><Relationship Id="rId9" Type="http://schemas.openxmlformats.org/officeDocument/2006/relationships/slideLayout" Target="../slideLayouts/slideLayout19.xml"/><Relationship Id="rId10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21.xml"/><Relationship Id="rId12" Type="http://schemas.openxmlformats.org/officeDocument/2006/relationships/slideLayout" Target="../slideLayouts/slideLayout22.xml"/><Relationship Id="rId13" Type="http://schemas.openxmlformats.org/officeDocument/2006/relationships/slideLayout" Target="../slideLayouts/slideLayout23.xml"/><Relationship Id="rId14" Type="http://schemas.openxmlformats.org/officeDocument/2006/relationships/slideLayout" Target="../slideLayouts/slideLayout24.xml"/>
</Relationships>
</file>

<file path=ppt/slideMasters/_rels/slideMaster3.xml.rels><?xml version="1.0" encoding="UTF-8"?>
<Relationships xmlns="http://schemas.openxmlformats.org/package/2006/relationships"><Relationship Id="rId1" Type="http://schemas.openxmlformats.org/officeDocument/2006/relationships/theme" Target="../theme/theme3.xml"/><Relationship Id="rId2" Type="http://schemas.openxmlformats.org/officeDocument/2006/relationships/image" Target="../media/image1.png"/><Relationship Id="rId3" Type="http://schemas.openxmlformats.org/officeDocument/2006/relationships/slideLayout" Target="../slideLayouts/slideLayout25.xml"/><Relationship Id="rId4" Type="http://schemas.openxmlformats.org/officeDocument/2006/relationships/slideLayout" Target="../slideLayouts/slideLayout26.xml"/><Relationship Id="rId5" Type="http://schemas.openxmlformats.org/officeDocument/2006/relationships/slideLayout" Target="../slideLayouts/slideLayout27.xml"/><Relationship Id="rId6" Type="http://schemas.openxmlformats.org/officeDocument/2006/relationships/slideLayout" Target="../slideLayouts/slideLayout28.xml"/><Relationship Id="rId7" Type="http://schemas.openxmlformats.org/officeDocument/2006/relationships/slideLayout" Target="../slideLayouts/slideLayout29.xml"/><Relationship Id="rId8" Type="http://schemas.openxmlformats.org/officeDocument/2006/relationships/slideLayout" Target="../slideLayouts/slideLayout30.xml"/><Relationship Id="rId9" Type="http://schemas.openxmlformats.org/officeDocument/2006/relationships/slideLayout" Target="../slideLayouts/slideLayout31.xml"/><Relationship Id="rId10" Type="http://schemas.openxmlformats.org/officeDocument/2006/relationships/slideLayout" Target="../slideLayouts/slideLayout32.xml"/><Relationship Id="rId11" Type="http://schemas.openxmlformats.org/officeDocument/2006/relationships/slideLayout" Target="../slideLayouts/slideLayout33.xml"/><Relationship Id="rId12" Type="http://schemas.openxmlformats.org/officeDocument/2006/relationships/slideLayout" Target="../slideLayouts/slideLayout34.xml"/><Relationship Id="rId13" Type="http://schemas.openxmlformats.org/officeDocument/2006/relationships/slideLayout" Target="../slideLayouts/slideLayout35.xml"/><Relationship Id="rId14" Type="http://schemas.openxmlformats.org/officeDocument/2006/relationships/slideLayout" Target="../slideLayouts/slideLayout36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0" name="Connecteur droit 7"/>
          <p:cNvCxnSpPr/>
          <p:nvPr/>
        </p:nvCxnSpPr>
        <p:spPr>
          <a:xfrm flipV="1">
            <a:off x="0" y="0"/>
            <a:ext cx="1440" cy="6859440"/>
          </a:xfrm>
          <a:prstGeom prst="straightConnector1">
            <a:avLst/>
          </a:prstGeom>
          <a:ln w="76320">
            <a:solidFill>
              <a:srgbClr val="00b050"/>
            </a:solidFill>
            <a:round/>
          </a:ln>
        </p:spPr>
      </p:cxnSp>
      <p:sp>
        <p:nvSpPr>
          <p:cNvPr id="1" name="ZoneTexte 8"/>
          <p:cNvSpPr/>
          <p:nvPr/>
        </p:nvSpPr>
        <p:spPr>
          <a:xfrm>
            <a:off x="39240" y="346320"/>
            <a:ext cx="8480520" cy="5778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Webdings"/>
                <a:ea typeface="DejaVu Sans"/>
              </a:rPr>
              <a:t></a:t>
            </a: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" name="Rectangle 9"/>
          <p:cNvSpPr/>
          <p:nvPr/>
        </p:nvSpPr>
        <p:spPr>
          <a:xfrm>
            <a:off x="7887960" y="0"/>
            <a:ext cx="1255320" cy="323280"/>
          </a:xfrm>
          <a:prstGeom prst="rect">
            <a:avLst/>
          </a:prstGeom>
          <a:solidFill>
            <a:srgbClr val="00b0f0"/>
          </a:solidFill>
          <a:ln w="2556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>
              <a:lnSpc>
                <a:spcPct val="100000"/>
              </a:lnSpc>
            </a:pPr>
            <a:r>
              <a:rPr b="0" lang="fr-FR" sz="1800" spc="-1" strike="noStrike">
                <a:solidFill>
                  <a:schemeClr val="lt1"/>
                </a:solidFill>
                <a:latin typeface="Calibri"/>
                <a:ea typeface="DejaVu Sans"/>
              </a:rPr>
              <a:t>Séance 108</a:t>
            </a:r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" name="Rectangle 10"/>
          <p:cNvSpPr/>
          <p:nvPr/>
        </p:nvSpPr>
        <p:spPr>
          <a:xfrm>
            <a:off x="39240" y="0"/>
            <a:ext cx="7848360" cy="323280"/>
          </a:xfrm>
          <a:prstGeom prst="rect">
            <a:avLst/>
          </a:prstGeom>
          <a:solidFill>
            <a:srgbClr val="00b050"/>
          </a:solidFill>
          <a:ln w="2556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4" name="Image 1" descr=""/>
          <p:cNvPicPr/>
          <p:nvPr/>
        </p:nvPicPr>
        <p:blipFill>
          <a:blip r:embed="rId2"/>
          <a:stretch/>
        </p:blipFill>
        <p:spPr>
          <a:xfrm>
            <a:off x="39240" y="6498000"/>
            <a:ext cx="518040" cy="358560"/>
          </a:xfrm>
          <a:prstGeom prst="rect">
            <a:avLst/>
          </a:prstGeom>
          <a:ln w="0">
            <a:noFill/>
          </a:ln>
        </p:spPr>
      </p:pic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r>
              <a:rPr b="0" lang="fr-FR" sz="4400" spc="-1" strike="noStrike">
                <a:solidFill>
                  <a:srgbClr val="000000"/>
                </a:solidFill>
                <a:latin typeface="Arial"/>
              </a:rPr>
              <a:t>Cliquez pour éditer le format du texte-titre</a:t>
            </a: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</a:rPr>
              <a:t>Cliquez pour éditer le format du plan de texte</a:t>
            </a: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fr-FR" sz="2800" spc="-1" strike="noStrike">
                <a:solidFill>
                  <a:srgbClr val="000000"/>
                </a:solidFill>
                <a:latin typeface="Arial"/>
              </a:rPr>
              <a:t>Second niveau de plan</a:t>
            </a:r>
            <a:endParaRPr b="0" lang="fr-FR" sz="2800" spc="-1" strike="noStrike">
              <a:solidFill>
                <a:srgbClr val="000000"/>
              </a:solidFill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400" spc="-1" strike="noStrike">
                <a:solidFill>
                  <a:srgbClr val="000000"/>
                </a:solidFill>
                <a:latin typeface="Arial"/>
              </a:rPr>
              <a:t>Troisième niveau de plan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fr-FR" sz="2000" spc="-1" strike="noStrike">
                <a:solidFill>
                  <a:srgbClr val="000000"/>
                </a:solidFill>
                <a:latin typeface="Arial"/>
              </a:rPr>
              <a:t>Quatrième niveau de plan</a:t>
            </a:r>
            <a:endParaRPr b="0" lang="fr-FR" sz="2000" spc="-1" strike="noStrike">
              <a:solidFill>
                <a:srgbClr val="000000"/>
              </a:solidFill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000" spc="-1" strike="noStrike">
                <a:solidFill>
                  <a:srgbClr val="000000"/>
                </a:solidFill>
                <a:latin typeface="Arial"/>
              </a:rPr>
              <a:t>Cinquième niveau de plan</a:t>
            </a:r>
            <a:endParaRPr b="0" lang="fr-FR" sz="2000" spc="-1" strike="noStrike">
              <a:solidFill>
                <a:srgbClr val="000000"/>
              </a:solidFill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000" spc="-1" strike="noStrike">
                <a:solidFill>
                  <a:srgbClr val="000000"/>
                </a:solidFill>
                <a:latin typeface="Arial"/>
              </a:rPr>
              <a:t>Sixième niveau de plan</a:t>
            </a:r>
            <a:endParaRPr b="0" lang="fr-FR" sz="2000" spc="-1" strike="noStrike">
              <a:solidFill>
                <a:srgbClr val="000000"/>
              </a:solidFill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000" spc="-1" strike="noStrike">
                <a:solidFill>
                  <a:srgbClr val="000000"/>
                </a:solidFill>
                <a:latin typeface="Arial"/>
              </a:rPr>
              <a:t>Septième niveau de plan</a:t>
            </a:r>
            <a:endParaRPr b="0" lang="fr-FR" sz="20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49" r:id="rId3"/>
    <p:sldLayoutId id="2147483650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  <p:sldLayoutId id="2147483660" r:id="rId14"/>
  </p:sldLayoutIdLst>
</p:sldMaster>
</file>

<file path=ppt/slideMasters/slideMaster2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3" name="Connecteur droit 7"/>
          <p:cNvCxnSpPr/>
          <p:nvPr/>
        </p:nvCxnSpPr>
        <p:spPr>
          <a:xfrm flipV="1">
            <a:off x="0" y="0"/>
            <a:ext cx="1440" cy="6859440"/>
          </a:xfrm>
          <a:prstGeom prst="straightConnector1">
            <a:avLst/>
          </a:prstGeom>
          <a:ln w="76320">
            <a:solidFill>
              <a:srgbClr val="00b050"/>
            </a:solidFill>
            <a:round/>
          </a:ln>
        </p:spPr>
      </p:cxnSp>
      <p:sp>
        <p:nvSpPr>
          <p:cNvPr id="44" name="ZoneTexte 8"/>
          <p:cNvSpPr/>
          <p:nvPr/>
        </p:nvSpPr>
        <p:spPr>
          <a:xfrm>
            <a:off x="39240" y="346320"/>
            <a:ext cx="8480520" cy="5778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Webdings"/>
                <a:ea typeface="DejaVu Sans"/>
              </a:rPr>
              <a:t></a:t>
            </a: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5" name="Rectangle 9"/>
          <p:cNvSpPr/>
          <p:nvPr/>
        </p:nvSpPr>
        <p:spPr>
          <a:xfrm>
            <a:off x="7887960" y="0"/>
            <a:ext cx="1255680" cy="323280"/>
          </a:xfrm>
          <a:prstGeom prst="rect">
            <a:avLst/>
          </a:prstGeom>
          <a:solidFill>
            <a:srgbClr val="00b0f0"/>
          </a:solidFill>
          <a:ln w="2556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>
              <a:lnSpc>
                <a:spcPct val="100000"/>
              </a:lnSpc>
            </a:pPr>
            <a:r>
              <a:rPr b="0" lang="fr-FR" sz="1800" spc="-1" strike="noStrike">
                <a:solidFill>
                  <a:schemeClr val="lt1"/>
                </a:solidFill>
                <a:latin typeface="Calibri"/>
                <a:ea typeface="DejaVu Sans"/>
              </a:rPr>
              <a:t>Séance 108</a:t>
            </a:r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6" name="Rectangle 10"/>
          <p:cNvSpPr/>
          <p:nvPr/>
        </p:nvSpPr>
        <p:spPr>
          <a:xfrm>
            <a:off x="39240" y="0"/>
            <a:ext cx="7848360" cy="323280"/>
          </a:xfrm>
          <a:prstGeom prst="rect">
            <a:avLst/>
          </a:prstGeom>
          <a:solidFill>
            <a:srgbClr val="00b050"/>
          </a:solidFill>
          <a:ln w="2556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47" name="Image 1" descr=""/>
          <p:cNvPicPr/>
          <p:nvPr/>
        </p:nvPicPr>
        <p:blipFill>
          <a:blip r:embed="rId2"/>
          <a:stretch/>
        </p:blipFill>
        <p:spPr>
          <a:xfrm>
            <a:off x="39240" y="6498000"/>
            <a:ext cx="518040" cy="358560"/>
          </a:xfrm>
          <a:prstGeom prst="rect">
            <a:avLst/>
          </a:prstGeom>
          <a:ln w="0">
            <a:noFill/>
          </a:ln>
        </p:spPr>
      </p:pic>
      <p:sp>
        <p:nvSpPr>
          <p:cNvPr id="48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r>
              <a:rPr b="0" lang="fr-FR" sz="4400" spc="-1" strike="noStrike">
                <a:solidFill>
                  <a:srgbClr val="000000"/>
                </a:solidFill>
                <a:latin typeface="Arial"/>
              </a:rPr>
              <a:t>Cliquez pour éditer le format du texte-titre</a:t>
            </a: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9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</a:rPr>
              <a:t>Cliquez pour éditer le format du plan de texte</a:t>
            </a: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fr-FR" sz="2800" spc="-1" strike="noStrike">
                <a:solidFill>
                  <a:srgbClr val="000000"/>
                </a:solidFill>
                <a:latin typeface="Arial"/>
              </a:rPr>
              <a:t>Second niveau de plan</a:t>
            </a:r>
            <a:endParaRPr b="0" lang="fr-FR" sz="2800" spc="-1" strike="noStrike">
              <a:solidFill>
                <a:srgbClr val="000000"/>
              </a:solidFill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400" spc="-1" strike="noStrike">
                <a:solidFill>
                  <a:srgbClr val="000000"/>
                </a:solidFill>
                <a:latin typeface="Arial"/>
              </a:rPr>
              <a:t>Troisième niveau de plan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fr-FR" sz="2000" spc="-1" strike="noStrike">
                <a:solidFill>
                  <a:srgbClr val="000000"/>
                </a:solidFill>
                <a:latin typeface="Arial"/>
              </a:rPr>
              <a:t>Quatrième niveau de plan</a:t>
            </a:r>
            <a:endParaRPr b="0" lang="fr-FR" sz="2000" spc="-1" strike="noStrike">
              <a:solidFill>
                <a:srgbClr val="000000"/>
              </a:solidFill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000" spc="-1" strike="noStrike">
                <a:solidFill>
                  <a:srgbClr val="000000"/>
                </a:solidFill>
                <a:latin typeface="Arial"/>
              </a:rPr>
              <a:t>Cinquième niveau de plan</a:t>
            </a:r>
            <a:endParaRPr b="0" lang="fr-FR" sz="2000" spc="-1" strike="noStrike">
              <a:solidFill>
                <a:srgbClr val="000000"/>
              </a:solidFill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000" spc="-1" strike="noStrike">
                <a:solidFill>
                  <a:srgbClr val="000000"/>
                </a:solidFill>
                <a:latin typeface="Arial"/>
              </a:rPr>
              <a:t>Sixième niveau de plan</a:t>
            </a:r>
            <a:endParaRPr b="0" lang="fr-FR" sz="2000" spc="-1" strike="noStrike">
              <a:solidFill>
                <a:srgbClr val="000000"/>
              </a:solidFill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000" spc="-1" strike="noStrike">
                <a:solidFill>
                  <a:srgbClr val="000000"/>
                </a:solidFill>
                <a:latin typeface="Arial"/>
              </a:rPr>
              <a:t>Septième niveau de plan</a:t>
            </a:r>
            <a:endParaRPr b="0" lang="fr-FR" sz="20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  <p:sldLayoutId id="2147483671" r:id="rId12"/>
    <p:sldLayoutId id="2147483672" r:id="rId13"/>
    <p:sldLayoutId id="2147483673" r:id="rId14"/>
  </p:sldLayoutIdLst>
</p:sldMaster>
</file>

<file path=ppt/slideMasters/slideMaster3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6" name="Connecteur droit 7"/>
          <p:cNvCxnSpPr/>
          <p:nvPr/>
        </p:nvCxnSpPr>
        <p:spPr>
          <a:xfrm flipV="1">
            <a:off x="0" y="0"/>
            <a:ext cx="1440" cy="6859440"/>
          </a:xfrm>
          <a:prstGeom prst="straightConnector1">
            <a:avLst/>
          </a:prstGeom>
          <a:ln w="76320">
            <a:solidFill>
              <a:srgbClr val="00b050"/>
            </a:solidFill>
            <a:round/>
          </a:ln>
        </p:spPr>
      </p:cxnSp>
      <p:sp>
        <p:nvSpPr>
          <p:cNvPr id="87" name="ZoneTexte 8"/>
          <p:cNvSpPr/>
          <p:nvPr/>
        </p:nvSpPr>
        <p:spPr>
          <a:xfrm>
            <a:off x="39240" y="346320"/>
            <a:ext cx="8480520" cy="5778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Webdings"/>
                <a:ea typeface="DejaVu Sans"/>
              </a:rPr>
              <a:t></a:t>
            </a: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88" name="Rectangle 9"/>
          <p:cNvSpPr/>
          <p:nvPr/>
        </p:nvSpPr>
        <p:spPr>
          <a:xfrm>
            <a:off x="7887960" y="0"/>
            <a:ext cx="1255320" cy="323280"/>
          </a:xfrm>
          <a:prstGeom prst="rect">
            <a:avLst/>
          </a:prstGeom>
          <a:solidFill>
            <a:srgbClr val="00b0f0"/>
          </a:solidFill>
          <a:ln w="2556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>
              <a:lnSpc>
                <a:spcPct val="100000"/>
              </a:lnSpc>
            </a:pPr>
            <a:r>
              <a:rPr b="0" lang="fr-FR" sz="1800" spc="-1" strike="noStrike">
                <a:solidFill>
                  <a:schemeClr val="lt1"/>
                </a:solidFill>
                <a:latin typeface="Calibri"/>
                <a:ea typeface="DejaVu Sans"/>
              </a:rPr>
              <a:t>Séance 108</a:t>
            </a:r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89" name="Rectangle 10"/>
          <p:cNvSpPr/>
          <p:nvPr/>
        </p:nvSpPr>
        <p:spPr>
          <a:xfrm>
            <a:off x="39240" y="0"/>
            <a:ext cx="7848360" cy="323280"/>
          </a:xfrm>
          <a:prstGeom prst="rect">
            <a:avLst/>
          </a:prstGeom>
          <a:solidFill>
            <a:srgbClr val="00b050"/>
          </a:solidFill>
          <a:ln w="2556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90" name="Image 1" descr=""/>
          <p:cNvPicPr/>
          <p:nvPr/>
        </p:nvPicPr>
        <p:blipFill>
          <a:blip r:embed="rId2"/>
          <a:stretch/>
        </p:blipFill>
        <p:spPr>
          <a:xfrm>
            <a:off x="39240" y="6498000"/>
            <a:ext cx="518040" cy="358560"/>
          </a:xfrm>
          <a:prstGeom prst="rect">
            <a:avLst/>
          </a:prstGeom>
          <a:ln w="0">
            <a:noFill/>
          </a:ln>
        </p:spPr>
      </p:pic>
      <p:sp>
        <p:nvSpPr>
          <p:cNvPr id="91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r>
              <a:rPr b="0" lang="fr-FR" sz="4400" spc="-1" strike="noStrike">
                <a:solidFill>
                  <a:srgbClr val="000000"/>
                </a:solidFill>
                <a:latin typeface="Arial"/>
              </a:rPr>
              <a:t>Cliquez pour éditer le format du texte-titre</a:t>
            </a: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92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</a:rPr>
              <a:t>Cliquez pour éditer le format du plan de texte</a:t>
            </a: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fr-FR" sz="2800" spc="-1" strike="noStrike">
                <a:solidFill>
                  <a:srgbClr val="000000"/>
                </a:solidFill>
                <a:latin typeface="Arial"/>
              </a:rPr>
              <a:t>Second niveau de plan</a:t>
            </a:r>
            <a:endParaRPr b="0" lang="fr-FR" sz="2800" spc="-1" strike="noStrike">
              <a:solidFill>
                <a:srgbClr val="000000"/>
              </a:solidFill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400" spc="-1" strike="noStrike">
                <a:solidFill>
                  <a:srgbClr val="000000"/>
                </a:solidFill>
                <a:latin typeface="Arial"/>
              </a:rPr>
              <a:t>Troisième niveau de plan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fr-FR" sz="2000" spc="-1" strike="noStrike">
                <a:solidFill>
                  <a:srgbClr val="000000"/>
                </a:solidFill>
                <a:latin typeface="Arial"/>
              </a:rPr>
              <a:t>Quatrième niveau de plan</a:t>
            </a:r>
            <a:endParaRPr b="0" lang="fr-FR" sz="2000" spc="-1" strike="noStrike">
              <a:solidFill>
                <a:srgbClr val="000000"/>
              </a:solidFill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000" spc="-1" strike="noStrike">
                <a:solidFill>
                  <a:srgbClr val="000000"/>
                </a:solidFill>
                <a:latin typeface="Arial"/>
              </a:rPr>
              <a:t>Cinquième niveau de plan</a:t>
            </a:r>
            <a:endParaRPr b="0" lang="fr-FR" sz="2000" spc="-1" strike="noStrike">
              <a:solidFill>
                <a:srgbClr val="000000"/>
              </a:solidFill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000" spc="-1" strike="noStrike">
                <a:solidFill>
                  <a:srgbClr val="000000"/>
                </a:solidFill>
                <a:latin typeface="Arial"/>
              </a:rPr>
              <a:t>Sixième niveau de plan</a:t>
            </a:r>
            <a:endParaRPr b="0" lang="fr-FR" sz="2000" spc="-1" strike="noStrike">
              <a:solidFill>
                <a:srgbClr val="000000"/>
              </a:solidFill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000" spc="-1" strike="noStrike">
                <a:solidFill>
                  <a:srgbClr val="000000"/>
                </a:solidFill>
                <a:latin typeface="Arial"/>
              </a:rPr>
              <a:t>Septième niveau de plan</a:t>
            </a:r>
            <a:endParaRPr b="0" lang="fr-FR" sz="20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  <p:sldLayoutId id="2147483685" r:id="rId13"/>
    <p:sldLayoutId id="2147483686" r:id="rId14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image" Target="../media/image2.png"/><Relationship Id="rId2" Type="http://schemas.openxmlformats.org/officeDocument/2006/relationships/slideLayout" Target="../slideLayouts/slideLayout2.xml"/>
</Relationships>
</file>

<file path=ppt/slides/_rels/slide1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1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1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1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1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1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1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5.xml"/>
</Relationships>
</file>

<file path=ppt/slides/_rels/slide1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5.xml"/>
</Relationships>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Rectangle 19"/>
          <p:cNvSpPr/>
          <p:nvPr/>
        </p:nvSpPr>
        <p:spPr>
          <a:xfrm>
            <a:off x="0" y="330120"/>
            <a:ext cx="9142560" cy="6526440"/>
          </a:xfrm>
          <a:prstGeom prst="rect">
            <a:avLst/>
          </a:prstGeom>
          <a:solidFill>
            <a:srgbClr val="00b050"/>
          </a:solidFill>
          <a:ln w="2556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30" name="ZoneTexte 13"/>
          <p:cNvSpPr/>
          <p:nvPr/>
        </p:nvSpPr>
        <p:spPr>
          <a:xfrm>
            <a:off x="2063880" y="3009960"/>
            <a:ext cx="5015160" cy="25275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marL="457200" indent="-457200">
              <a:lnSpc>
                <a:spcPct val="100000"/>
              </a:lnSpc>
              <a:buClr>
                <a:srgbClr val="ffffff"/>
              </a:buClr>
              <a:buFont typeface="Wingdings" charset="2"/>
              <a:buChar char=""/>
            </a:pPr>
            <a:r>
              <a:rPr b="1" lang="fr-FR" sz="3200" spc="-1" strike="noStrike">
                <a:solidFill>
                  <a:srgbClr val="ffffff"/>
                </a:solidFill>
                <a:latin typeface="Calibri"/>
                <a:ea typeface="DejaVu Sans"/>
              </a:rPr>
              <a:t>CE2 : Je sais multiplier en décomposant.</a:t>
            </a: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  <a:p>
            <a:pPr marL="457200" indent="-457200">
              <a:lnSpc>
                <a:spcPct val="100000"/>
              </a:lnSpc>
              <a:buClr>
                <a:srgbClr val="ffffff"/>
              </a:buClr>
              <a:buFont typeface="Wingdings" charset="2"/>
              <a:buChar char=""/>
            </a:pPr>
            <a:r>
              <a:rPr b="1" lang="fr-FR" sz="3200" spc="-1" strike="noStrike">
                <a:solidFill>
                  <a:srgbClr val="ffffff"/>
                </a:solidFill>
                <a:latin typeface="Calibri"/>
                <a:ea typeface="DejaVu Sans"/>
              </a:rPr>
              <a:t>CM1 : Je sais multiplier et diviser un nombre décimal par 10.</a:t>
            </a: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131" name="Image 14" descr=""/>
          <p:cNvPicPr/>
          <p:nvPr/>
        </p:nvPicPr>
        <p:blipFill>
          <a:blip r:embed="rId1"/>
          <a:stretch/>
        </p:blipFill>
        <p:spPr>
          <a:xfrm>
            <a:off x="3654360" y="571320"/>
            <a:ext cx="1833840" cy="126468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2" name="PlaceHolder 1"/>
          <p:cNvSpPr>
            <a:spLocks noGrp="1"/>
          </p:cNvSpPr>
          <p:nvPr>
            <p:ph type="title"/>
          </p:nvPr>
        </p:nvSpPr>
        <p:spPr>
          <a:xfrm>
            <a:off x="4680000" y="358920"/>
            <a:ext cx="2698920" cy="540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rmAutofit fontScale="90000"/>
          </a:bodyPr>
          <a:p>
            <a:pPr indent="0">
              <a:lnSpc>
                <a:spcPct val="90000"/>
              </a:lnSpc>
              <a:buNone/>
              <a:tabLst>
                <a:tab algn="l" pos="0"/>
              </a:tabLst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</a:rPr>
              <a:t>On s’entraine. </a:t>
            </a:r>
            <a:endParaRPr b="0" lang="fr-FR" sz="36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33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0400" cy="36648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0">
              <a:spcBef>
                <a:spcPts val="1417"/>
              </a:spcBef>
              <a:buNone/>
            </a:pPr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34" name=""/>
          <p:cNvSpPr/>
          <p:nvPr/>
        </p:nvSpPr>
        <p:spPr>
          <a:xfrm flipV="1">
            <a:off x="4501080" y="368640"/>
            <a:ext cx="360" cy="6480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rIns="90000" tIns="90000" bIns="90000" anchor="t" anchorCtr="1">
            <a:noAutofit/>
          </a:bodyPr>
          <a:p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35" name="ZoneTexte 56"/>
          <p:cNvSpPr/>
          <p:nvPr/>
        </p:nvSpPr>
        <p:spPr>
          <a:xfrm>
            <a:off x="1620000" y="539640"/>
            <a:ext cx="1985400" cy="7606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6 </a:t>
            </a:r>
            <a:r>
              <a:rPr b="0" lang="fr-FR" sz="4400" spc="-1" strike="noStrike">
                <a:solidFill>
                  <a:srgbClr val="c9211e"/>
                </a:solidFill>
                <a:latin typeface="Calibri"/>
                <a:ea typeface="DejaVu Sans"/>
              </a:rPr>
              <a:t>× 47</a:t>
            </a: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36" name="ZoneTexte 103"/>
          <p:cNvSpPr/>
          <p:nvPr/>
        </p:nvSpPr>
        <p:spPr>
          <a:xfrm>
            <a:off x="5732280" y="1087200"/>
            <a:ext cx="1770120" cy="516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0" lang="fr-FR" sz="2800" spc="-1" strike="noStrike">
                <a:solidFill>
                  <a:srgbClr val="000000"/>
                </a:solidFill>
                <a:latin typeface="Calibri"/>
                <a:ea typeface="DejaVu Sans"/>
              </a:rPr>
              <a:t>263 ÷ 10 =</a:t>
            </a:r>
            <a:endParaRPr b="0" lang="fr-FR" sz="2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37" name="ZoneTexte 104"/>
          <p:cNvSpPr/>
          <p:nvPr/>
        </p:nvSpPr>
        <p:spPr>
          <a:xfrm>
            <a:off x="6926040" y="1083960"/>
            <a:ext cx="1742760" cy="516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1" lang="fr-FR" sz="2800" spc="-1" strike="noStrike">
                <a:solidFill>
                  <a:srgbClr val="000000"/>
                </a:solidFill>
                <a:latin typeface="Calibri"/>
                <a:ea typeface="DejaVu Sans"/>
              </a:rPr>
              <a:t>26,3 </a:t>
            </a:r>
            <a:r>
              <a:rPr b="1" lang="fr-FR" sz="1800" spc="-1" strike="noStrike">
                <a:solidFill>
                  <a:srgbClr val="000000"/>
                </a:solidFill>
                <a:latin typeface="Calibri"/>
                <a:ea typeface="DejaVu Sans"/>
              </a:rPr>
              <a:t> </a:t>
            </a:r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grpSp>
        <p:nvGrpSpPr>
          <p:cNvPr id="438" name="Groupe 20"/>
          <p:cNvGrpSpPr/>
          <p:nvPr/>
        </p:nvGrpSpPr>
        <p:grpSpPr>
          <a:xfrm>
            <a:off x="4571640" y="2163960"/>
            <a:ext cx="4425120" cy="1419840"/>
            <a:chOff x="4571640" y="2163960"/>
            <a:chExt cx="4425120" cy="1419840"/>
          </a:xfrm>
        </p:grpSpPr>
        <p:sp>
          <p:nvSpPr>
            <p:cNvPr id="439" name="Rectangle 153"/>
            <p:cNvSpPr/>
            <p:nvPr/>
          </p:nvSpPr>
          <p:spPr>
            <a:xfrm>
              <a:off x="6046200" y="2166840"/>
              <a:ext cx="739800" cy="516240"/>
            </a:xfrm>
            <a:prstGeom prst="rect">
              <a:avLst/>
            </a:prstGeom>
            <a:solidFill>
              <a:srgbClr val="ffffff"/>
            </a:solidFill>
            <a:ln w="25560">
              <a:solidFill>
                <a:srgbClr val="767171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1800" spc="-1" strike="noStrike">
                  <a:solidFill>
                    <a:srgbClr val="c00000"/>
                  </a:solidFill>
                  <a:latin typeface="Calibri"/>
                  <a:ea typeface="DejaVu Sans"/>
                </a:rPr>
                <a:t>D</a:t>
              </a:r>
              <a:endParaRPr b="0" lang="fr-FR" sz="1800" spc="-1" strike="noStrike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440" name="Rectangle 154"/>
            <p:cNvSpPr/>
            <p:nvPr/>
          </p:nvSpPr>
          <p:spPr>
            <a:xfrm>
              <a:off x="6787440" y="2166840"/>
              <a:ext cx="739800" cy="516240"/>
            </a:xfrm>
            <a:prstGeom prst="rect">
              <a:avLst/>
            </a:prstGeom>
            <a:solidFill>
              <a:srgbClr val="ffffff"/>
            </a:solidFill>
            <a:ln w="25560">
              <a:solidFill>
                <a:srgbClr val="767171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1800" spc="-1" strike="noStrike">
                  <a:solidFill>
                    <a:srgbClr val="0070c0"/>
                  </a:solidFill>
                  <a:latin typeface="Calibri"/>
                  <a:ea typeface="DejaVu Sans"/>
                </a:rPr>
                <a:t>U</a:t>
              </a:r>
              <a:endParaRPr b="0" lang="fr-FR" sz="1800" spc="-1" strike="noStrike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441" name="Rectangle 155"/>
            <p:cNvSpPr/>
            <p:nvPr/>
          </p:nvSpPr>
          <p:spPr>
            <a:xfrm>
              <a:off x="6046200" y="2684520"/>
              <a:ext cx="739800" cy="899280"/>
            </a:xfrm>
            <a:prstGeom prst="rect">
              <a:avLst/>
            </a:prstGeom>
            <a:solidFill>
              <a:srgbClr val="ffffff"/>
            </a:solidFill>
            <a:ln w="25560">
              <a:solidFill>
                <a:srgbClr val="767171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noAutofit/>
            </a:bodyPr>
            <a:p>
              <a:endParaRPr b="0" lang="fr-FR" sz="1800" spc="-1" strike="noStrike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442" name="Rectangle 156"/>
            <p:cNvSpPr/>
            <p:nvPr/>
          </p:nvSpPr>
          <p:spPr>
            <a:xfrm>
              <a:off x="6787440" y="2684520"/>
              <a:ext cx="739800" cy="899280"/>
            </a:xfrm>
            <a:prstGeom prst="rect">
              <a:avLst/>
            </a:prstGeom>
            <a:solidFill>
              <a:srgbClr val="ffffff"/>
            </a:solidFill>
            <a:ln w="25560">
              <a:solidFill>
                <a:srgbClr val="767171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noAutofit/>
            </a:bodyPr>
            <a:p>
              <a:endParaRPr b="0" lang="fr-FR" sz="1800" spc="-1" strike="noStrike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443" name="Rectangle 157"/>
            <p:cNvSpPr/>
            <p:nvPr/>
          </p:nvSpPr>
          <p:spPr>
            <a:xfrm>
              <a:off x="5310360" y="2166840"/>
              <a:ext cx="739800" cy="516960"/>
            </a:xfrm>
            <a:prstGeom prst="rect">
              <a:avLst/>
            </a:prstGeom>
            <a:solidFill>
              <a:srgbClr val="ffffff"/>
            </a:solidFill>
            <a:ln w="25560">
              <a:solidFill>
                <a:srgbClr val="767171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1800" spc="-1" strike="noStrike">
                  <a:solidFill>
                    <a:srgbClr val="00b050"/>
                  </a:solidFill>
                  <a:latin typeface="Calibri"/>
                  <a:ea typeface="DejaVu Sans"/>
                </a:rPr>
                <a:t>C</a:t>
              </a:r>
              <a:endParaRPr b="0" lang="fr-FR" sz="1800" spc="-1" strike="noStrike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444" name="Rectangle 158"/>
            <p:cNvSpPr/>
            <p:nvPr/>
          </p:nvSpPr>
          <p:spPr>
            <a:xfrm>
              <a:off x="5310360" y="2684520"/>
              <a:ext cx="739800" cy="899280"/>
            </a:xfrm>
            <a:prstGeom prst="rect">
              <a:avLst/>
            </a:prstGeom>
            <a:solidFill>
              <a:srgbClr val="ffffff"/>
            </a:solidFill>
            <a:ln w="25560">
              <a:solidFill>
                <a:srgbClr val="767171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noAutofit/>
            </a:bodyPr>
            <a:p>
              <a:endParaRPr b="0" lang="fr-FR" sz="1800" spc="-1" strike="noStrike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445" name="Rectangle 159"/>
            <p:cNvSpPr/>
            <p:nvPr/>
          </p:nvSpPr>
          <p:spPr>
            <a:xfrm>
              <a:off x="4571640" y="2166840"/>
              <a:ext cx="739800" cy="516960"/>
            </a:xfrm>
            <a:prstGeom prst="rect">
              <a:avLst/>
            </a:prstGeom>
            <a:solidFill>
              <a:srgbClr val="ffffff"/>
            </a:solidFill>
            <a:ln w="25560">
              <a:solidFill>
                <a:srgbClr val="767171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1800" spc="-1" strike="noStrike">
                  <a:solidFill>
                    <a:schemeClr val="accent4">
                      <a:lumMod val="60000"/>
                      <a:lumOff val="40000"/>
                    </a:schemeClr>
                  </a:solidFill>
                  <a:latin typeface="Calibri"/>
                  <a:ea typeface="DejaVu Sans"/>
                </a:rPr>
                <a:t>M</a:t>
              </a:r>
              <a:endParaRPr b="0" lang="fr-FR" sz="1800" spc="-1" strike="noStrike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446" name="Rectangle 160"/>
            <p:cNvSpPr/>
            <p:nvPr/>
          </p:nvSpPr>
          <p:spPr>
            <a:xfrm>
              <a:off x="4571640" y="2684520"/>
              <a:ext cx="739800" cy="899280"/>
            </a:xfrm>
            <a:prstGeom prst="rect">
              <a:avLst/>
            </a:prstGeom>
            <a:solidFill>
              <a:srgbClr val="ffffff"/>
            </a:solidFill>
            <a:ln w="25560">
              <a:solidFill>
                <a:srgbClr val="767171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noAutofit/>
            </a:bodyPr>
            <a:p>
              <a:endParaRPr b="0" lang="fr-FR" sz="1800" spc="-1" strike="noStrike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447" name="Rectangle 161"/>
            <p:cNvSpPr/>
            <p:nvPr/>
          </p:nvSpPr>
          <p:spPr>
            <a:xfrm>
              <a:off x="7514280" y="2163960"/>
              <a:ext cx="739800" cy="516240"/>
            </a:xfrm>
            <a:prstGeom prst="rect">
              <a:avLst/>
            </a:prstGeom>
            <a:solidFill>
              <a:srgbClr val="ffffff"/>
            </a:solidFill>
            <a:ln w="25560">
              <a:solidFill>
                <a:srgbClr val="767171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0" rIns="36000" tIns="45000" bIns="45000" anchor="t">
              <a:noAutofit/>
            </a:bodyPr>
            <a:p>
              <a:pPr algn="ctr">
                <a:lnSpc>
                  <a:spcPct val="100000"/>
                </a:lnSpc>
              </a:pPr>
              <a:r>
                <a:rPr b="0" lang="fr-FR" sz="1200" spc="-1" strike="noStrike">
                  <a:solidFill>
                    <a:srgbClr val="767171"/>
                  </a:solidFill>
                  <a:latin typeface="Calibri"/>
                  <a:ea typeface="DejaVu Sans"/>
                </a:rPr>
                <a:t>dixièmes</a:t>
              </a:r>
              <a:endParaRPr b="0" lang="fr-FR" sz="1200" spc="-1" strike="noStrike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448" name="Rectangle 162"/>
            <p:cNvSpPr/>
            <p:nvPr/>
          </p:nvSpPr>
          <p:spPr>
            <a:xfrm>
              <a:off x="8256960" y="2166840"/>
              <a:ext cx="739800" cy="516240"/>
            </a:xfrm>
            <a:prstGeom prst="rect">
              <a:avLst/>
            </a:prstGeom>
            <a:solidFill>
              <a:srgbClr val="ffffff"/>
            </a:solidFill>
            <a:ln w="25560">
              <a:solidFill>
                <a:srgbClr val="767171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0" rIns="36000" tIns="45000" bIns="45000" anchor="t">
              <a:noAutofit/>
            </a:bodyPr>
            <a:p>
              <a:pPr algn="ctr">
                <a:lnSpc>
                  <a:spcPct val="100000"/>
                </a:lnSpc>
              </a:pPr>
              <a:r>
                <a:rPr b="0" lang="fr-FR" sz="1200" spc="-1" strike="noStrike">
                  <a:solidFill>
                    <a:srgbClr val="767171"/>
                  </a:solidFill>
                  <a:latin typeface="Calibri"/>
                  <a:ea typeface="DejaVu Sans"/>
                </a:rPr>
                <a:t>centièmes</a:t>
              </a:r>
              <a:endParaRPr b="0" lang="fr-FR" sz="1200" spc="-1" strike="noStrike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449" name="Rectangle 163"/>
            <p:cNvSpPr/>
            <p:nvPr/>
          </p:nvSpPr>
          <p:spPr>
            <a:xfrm>
              <a:off x="7515720" y="2684520"/>
              <a:ext cx="739800" cy="899280"/>
            </a:xfrm>
            <a:prstGeom prst="rect">
              <a:avLst/>
            </a:prstGeom>
            <a:solidFill>
              <a:srgbClr val="ffffff"/>
            </a:solidFill>
            <a:ln w="25560">
              <a:solidFill>
                <a:srgbClr val="767171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noAutofit/>
            </a:bodyPr>
            <a:p>
              <a:endParaRPr b="0" lang="fr-FR" sz="1800" spc="-1" strike="noStrike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450" name="Rectangle 164"/>
            <p:cNvSpPr/>
            <p:nvPr/>
          </p:nvSpPr>
          <p:spPr>
            <a:xfrm>
              <a:off x="8255880" y="2684520"/>
              <a:ext cx="739800" cy="899280"/>
            </a:xfrm>
            <a:prstGeom prst="rect">
              <a:avLst/>
            </a:prstGeom>
            <a:solidFill>
              <a:srgbClr val="ffffff"/>
            </a:solidFill>
            <a:ln w="25560">
              <a:solidFill>
                <a:srgbClr val="767171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noAutofit/>
            </a:bodyPr>
            <a:p>
              <a:endParaRPr b="0" lang="fr-FR" sz="1800" spc="-1" strike="noStrike">
                <a:solidFill>
                  <a:srgbClr val="000000"/>
                </a:solidFill>
                <a:latin typeface="Arial"/>
              </a:endParaRPr>
            </a:p>
          </p:txBody>
        </p:sp>
        <mc:AlternateContent>
          <mc:Choice xmlns:a14="http://schemas.microsoft.com/office/drawing/2010/main" Requires="a14">
            <p:sp>
              <p:nvSpPr>
                <p:cNvPr id="451" name="ZoneTexte 105"/>
                <p:cNvSpPr txBox="1"/>
                <p:nvPr/>
              </p:nvSpPr>
              <p:spPr>
                <a:xfrm>
                  <a:off x="7680960" y="2364840"/>
                  <a:ext cx="455400" cy="258840"/>
                </a:xfrm>
                <a:prstGeom prst="rect">
                  <a:avLst/>
                </a:prstGeom>
              </p:spPr>
              <p:txBody>
                <a:bodyPr/>
                <a:p>
                  <a14:m>
                    <m:oMath xmlns:m="http://schemas.openxmlformats.org/officeDocument/2006/math">
                      <m:f>
                        <m:num>
                          <m:r>
                            <m:t xml:space="preserve">1</m:t>
                          </m:r>
                        </m:num>
                        <m:den>
                          <m:r>
                            <m:t xml:space="preserve">10</m:t>
                          </m:r>
                        </m:den>
                      </m:f>
                      <m:r>
                        <m:t xml:space="preserve">=</m:t>
                      </m:r>
                      <m:r>
                        <m:t xml:space="preserve">0,1</m:t>
                      </m:r>
                    </m:oMath>
                  </a14:m>
                </a:p>
              </p:txBody>
            </p:sp>
          </mc:Choice>
          <mc:Fallback/>
        </mc:AlternateContent>
        <mc:AlternateContent>
          <mc:Choice xmlns:a14="http://schemas.microsoft.com/office/drawing/2010/main" Requires="a14">
            <p:sp>
              <p:nvSpPr>
                <p:cNvPr id="452" name="ZoneTexte 106"/>
                <p:cNvSpPr txBox="1"/>
                <p:nvPr/>
              </p:nvSpPr>
              <p:spPr>
                <a:xfrm>
                  <a:off x="8364600" y="2375280"/>
                  <a:ext cx="583560" cy="258840"/>
                </a:xfrm>
                <a:prstGeom prst="rect">
                  <a:avLst/>
                </a:prstGeom>
              </p:spPr>
              <p:txBody>
                <a:bodyPr/>
                <a:p>
                  <a14:m>
                    <m:oMath xmlns:m="http://schemas.openxmlformats.org/officeDocument/2006/math">
                      <m:f>
                        <m:num>
                          <m:r>
                            <m:t xml:space="preserve">1</m:t>
                          </m:r>
                        </m:num>
                        <m:den>
                          <m:r>
                            <m:t xml:space="preserve">100</m:t>
                          </m:r>
                        </m:den>
                      </m:f>
                      <m:r>
                        <m:t xml:space="preserve">=</m:t>
                      </m:r>
                      <m:r>
                        <m:t xml:space="preserve">0,01</m:t>
                      </m:r>
                    </m:oMath>
                  </a14:m>
                </a:p>
              </p:txBody>
            </p:sp>
          </mc:Choice>
          <mc:Fallback/>
        </mc:AlternateContent>
      </p:grpSp>
      <p:sp>
        <p:nvSpPr>
          <p:cNvPr id="453" name="ZoneTexte 107"/>
          <p:cNvSpPr/>
          <p:nvPr/>
        </p:nvSpPr>
        <p:spPr>
          <a:xfrm>
            <a:off x="6231600" y="2700000"/>
            <a:ext cx="315360" cy="4561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2400" spc="-1" strike="noStrike">
                <a:solidFill>
                  <a:srgbClr val="000000"/>
                </a:solidFill>
                <a:latin typeface="Calibri"/>
                <a:ea typeface="DejaVu Sans"/>
              </a:rPr>
              <a:t>6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54" name="ZoneTexte 108"/>
          <p:cNvSpPr/>
          <p:nvPr/>
        </p:nvSpPr>
        <p:spPr>
          <a:xfrm>
            <a:off x="7686360" y="3122640"/>
            <a:ext cx="315360" cy="4561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1" lang="fr-FR" sz="2400" spc="-1" strike="noStrike">
                <a:solidFill>
                  <a:srgbClr val="b74391"/>
                </a:solidFill>
                <a:latin typeface="Calibri"/>
                <a:ea typeface="DejaVu Sans"/>
              </a:rPr>
              <a:t>3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  <p:cxnSp>
        <p:nvCxnSpPr>
          <p:cNvPr id="455" name="Connecteur droit avec flèche 16"/>
          <p:cNvCxnSpPr/>
          <p:nvPr/>
        </p:nvCxnSpPr>
        <p:spPr>
          <a:xfrm>
            <a:off x="7274880" y="2946960"/>
            <a:ext cx="453960" cy="347040"/>
          </a:xfrm>
          <a:prstGeom prst="straightConnector1">
            <a:avLst/>
          </a:prstGeom>
          <a:ln w="0">
            <a:solidFill>
              <a:srgbClr val="b74391"/>
            </a:solidFill>
            <a:tailEnd len="med" type="triangle" w="med"/>
          </a:ln>
        </p:spPr>
      </p:cxnSp>
      <p:sp>
        <p:nvSpPr>
          <p:cNvPr id="456" name="ZoneTexte 109"/>
          <p:cNvSpPr/>
          <p:nvPr/>
        </p:nvSpPr>
        <p:spPr>
          <a:xfrm>
            <a:off x="7348680" y="2877480"/>
            <a:ext cx="268560" cy="6998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b74391"/>
                </a:solidFill>
                <a:latin typeface="Calibri"/>
                <a:ea typeface="DejaVu Sans"/>
              </a:rPr>
              <a:t>,</a:t>
            </a:r>
            <a:endParaRPr b="0" lang="fr-FR" sz="40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57" name="ZoneTexte 110"/>
          <p:cNvSpPr/>
          <p:nvPr/>
        </p:nvSpPr>
        <p:spPr>
          <a:xfrm>
            <a:off x="6986160" y="2686680"/>
            <a:ext cx="315360" cy="4561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2400" spc="-1" strike="noStrike">
                <a:solidFill>
                  <a:srgbClr val="000000"/>
                </a:solidFill>
                <a:latin typeface="Calibri"/>
                <a:ea typeface="DejaVu Sans"/>
              </a:rPr>
              <a:t>3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58" name="ZoneTexte 111"/>
          <p:cNvSpPr/>
          <p:nvPr/>
        </p:nvSpPr>
        <p:spPr>
          <a:xfrm>
            <a:off x="6952680" y="3132720"/>
            <a:ext cx="315360" cy="4561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1" lang="fr-FR" sz="2400" spc="-1" strike="noStrike">
                <a:solidFill>
                  <a:srgbClr val="b74391"/>
                </a:solidFill>
                <a:latin typeface="Calibri"/>
                <a:ea typeface="DejaVu Sans"/>
              </a:rPr>
              <a:t>6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  <p:cxnSp>
        <p:nvCxnSpPr>
          <p:cNvPr id="459" name="Connecteur droit avec flèche 17"/>
          <p:cNvCxnSpPr/>
          <p:nvPr/>
        </p:nvCxnSpPr>
        <p:spPr>
          <a:xfrm>
            <a:off x="6506640" y="2986560"/>
            <a:ext cx="453960" cy="347040"/>
          </a:xfrm>
          <a:prstGeom prst="straightConnector1">
            <a:avLst/>
          </a:prstGeom>
          <a:ln w="0">
            <a:solidFill>
              <a:srgbClr val="b74391"/>
            </a:solidFill>
            <a:tailEnd len="med" type="triangle" w="med"/>
          </a:ln>
        </p:spPr>
      </p:cxnSp>
      <p:sp>
        <p:nvSpPr>
          <p:cNvPr id="460" name="ZoneTexte 133"/>
          <p:cNvSpPr/>
          <p:nvPr/>
        </p:nvSpPr>
        <p:spPr>
          <a:xfrm>
            <a:off x="5531400" y="2700360"/>
            <a:ext cx="315360" cy="4561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2400" spc="-1" strike="noStrike">
                <a:solidFill>
                  <a:srgbClr val="000000"/>
                </a:solidFill>
                <a:latin typeface="Calibri"/>
                <a:ea typeface="DejaVu Sans"/>
              </a:rPr>
              <a:t>2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  <p:cxnSp>
        <p:nvCxnSpPr>
          <p:cNvPr id="461" name="Connecteur droit avec flèche 32"/>
          <p:cNvCxnSpPr/>
          <p:nvPr/>
        </p:nvCxnSpPr>
        <p:spPr>
          <a:xfrm>
            <a:off x="5805360" y="2995560"/>
            <a:ext cx="453960" cy="347040"/>
          </a:xfrm>
          <a:prstGeom prst="straightConnector1">
            <a:avLst/>
          </a:prstGeom>
          <a:ln w="0">
            <a:solidFill>
              <a:srgbClr val="b74391"/>
            </a:solidFill>
            <a:tailEnd len="med" type="triangle" w="med"/>
          </a:ln>
        </p:spPr>
      </p:cxnSp>
      <p:sp>
        <p:nvSpPr>
          <p:cNvPr id="462" name="ZoneTexte 134"/>
          <p:cNvSpPr/>
          <p:nvPr/>
        </p:nvSpPr>
        <p:spPr>
          <a:xfrm>
            <a:off x="6246000" y="3132000"/>
            <a:ext cx="315360" cy="4561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1" lang="fr-FR" sz="2400" spc="-1" strike="noStrike">
                <a:solidFill>
                  <a:srgbClr val="b74391"/>
                </a:solidFill>
                <a:latin typeface="Calibri"/>
                <a:ea typeface="DejaVu Sans"/>
              </a:rPr>
              <a:t>2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3" name="PlaceHolder 1"/>
          <p:cNvSpPr>
            <a:spLocks noGrp="1"/>
          </p:cNvSpPr>
          <p:nvPr>
            <p:ph type="title"/>
          </p:nvPr>
        </p:nvSpPr>
        <p:spPr>
          <a:xfrm>
            <a:off x="4680000" y="358920"/>
            <a:ext cx="2698920" cy="540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rmAutofit fontScale="90000"/>
          </a:bodyPr>
          <a:p>
            <a:pPr indent="0">
              <a:lnSpc>
                <a:spcPct val="90000"/>
              </a:lnSpc>
              <a:buNone/>
              <a:tabLst>
                <a:tab algn="l" pos="0"/>
              </a:tabLst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</a:rPr>
              <a:t>On s’entraine. </a:t>
            </a:r>
            <a:endParaRPr b="0" lang="fr-FR" sz="36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64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0400" cy="36648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0">
              <a:spcBef>
                <a:spcPts val="1417"/>
              </a:spcBef>
              <a:buNone/>
            </a:pPr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65" name="ZoneTexte 38"/>
          <p:cNvSpPr/>
          <p:nvPr/>
        </p:nvSpPr>
        <p:spPr>
          <a:xfrm>
            <a:off x="5594040" y="1083240"/>
            <a:ext cx="1908720" cy="516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0" lang="fr-FR" sz="2800" spc="-1" strike="noStrike">
                <a:solidFill>
                  <a:srgbClr val="000000"/>
                </a:solidFill>
                <a:latin typeface="Calibri"/>
                <a:ea typeface="DejaVu Sans"/>
              </a:rPr>
              <a:t>14,3 ÷ 10 = </a:t>
            </a:r>
            <a:r>
              <a:rPr b="0" lang="fr-FR" sz="1800" spc="-1" strike="noStrike">
                <a:solidFill>
                  <a:srgbClr val="000000"/>
                </a:solidFill>
                <a:latin typeface="Calibri"/>
                <a:ea typeface="DejaVu Sans"/>
              </a:rPr>
              <a:t> </a:t>
            </a:r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66" name="ZoneTexte 45"/>
          <p:cNvSpPr/>
          <p:nvPr/>
        </p:nvSpPr>
        <p:spPr>
          <a:xfrm>
            <a:off x="6926400" y="1080000"/>
            <a:ext cx="1742760" cy="516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1" lang="fr-FR" sz="2800" spc="-1" strike="noStrike">
                <a:solidFill>
                  <a:srgbClr val="000000"/>
                </a:solidFill>
                <a:latin typeface="Calibri"/>
                <a:ea typeface="DejaVu Sans"/>
              </a:rPr>
              <a:t>1,43</a:t>
            </a:r>
            <a:endParaRPr b="0" lang="fr-FR" sz="2800" spc="-1" strike="noStrike">
              <a:solidFill>
                <a:srgbClr val="000000"/>
              </a:solidFill>
              <a:latin typeface="Arial"/>
            </a:endParaRPr>
          </a:p>
        </p:txBody>
      </p:sp>
      <p:grpSp>
        <p:nvGrpSpPr>
          <p:cNvPr id="467" name="Groupe 25"/>
          <p:cNvGrpSpPr/>
          <p:nvPr/>
        </p:nvGrpSpPr>
        <p:grpSpPr>
          <a:xfrm>
            <a:off x="4572000" y="2160000"/>
            <a:ext cx="4425120" cy="1419840"/>
            <a:chOff x="4572000" y="2160000"/>
            <a:chExt cx="4425120" cy="1419840"/>
          </a:xfrm>
        </p:grpSpPr>
        <p:sp>
          <p:nvSpPr>
            <p:cNvPr id="468" name="Rectangle 165"/>
            <p:cNvSpPr/>
            <p:nvPr/>
          </p:nvSpPr>
          <p:spPr>
            <a:xfrm>
              <a:off x="6046560" y="2162880"/>
              <a:ext cx="739800" cy="516240"/>
            </a:xfrm>
            <a:prstGeom prst="rect">
              <a:avLst/>
            </a:prstGeom>
            <a:solidFill>
              <a:srgbClr val="ffffff"/>
            </a:solidFill>
            <a:ln w="25560">
              <a:solidFill>
                <a:srgbClr val="767171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1800" spc="-1" strike="noStrike">
                  <a:solidFill>
                    <a:srgbClr val="c00000"/>
                  </a:solidFill>
                  <a:latin typeface="Calibri"/>
                  <a:ea typeface="DejaVu Sans"/>
                </a:rPr>
                <a:t>D</a:t>
              </a:r>
              <a:endParaRPr b="0" lang="fr-FR" sz="1800" spc="-1" strike="noStrike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469" name="Rectangle 166"/>
            <p:cNvSpPr/>
            <p:nvPr/>
          </p:nvSpPr>
          <p:spPr>
            <a:xfrm>
              <a:off x="6787800" y="2162880"/>
              <a:ext cx="739800" cy="516240"/>
            </a:xfrm>
            <a:prstGeom prst="rect">
              <a:avLst/>
            </a:prstGeom>
            <a:solidFill>
              <a:srgbClr val="ffffff"/>
            </a:solidFill>
            <a:ln w="25560">
              <a:solidFill>
                <a:srgbClr val="767171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1800" spc="-1" strike="noStrike">
                  <a:solidFill>
                    <a:srgbClr val="0070c0"/>
                  </a:solidFill>
                  <a:latin typeface="Calibri"/>
                  <a:ea typeface="DejaVu Sans"/>
                </a:rPr>
                <a:t>U</a:t>
              </a:r>
              <a:endParaRPr b="0" lang="fr-FR" sz="1800" spc="-1" strike="noStrike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470" name="Rectangle 167"/>
            <p:cNvSpPr/>
            <p:nvPr/>
          </p:nvSpPr>
          <p:spPr>
            <a:xfrm>
              <a:off x="6046560" y="2680560"/>
              <a:ext cx="739800" cy="899280"/>
            </a:xfrm>
            <a:prstGeom prst="rect">
              <a:avLst/>
            </a:prstGeom>
            <a:solidFill>
              <a:srgbClr val="ffffff"/>
            </a:solidFill>
            <a:ln w="25560">
              <a:solidFill>
                <a:srgbClr val="767171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noAutofit/>
            </a:bodyPr>
            <a:p>
              <a:endParaRPr b="0" lang="fr-FR" sz="1800" spc="-1" strike="noStrike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471" name="Rectangle 168"/>
            <p:cNvSpPr/>
            <p:nvPr/>
          </p:nvSpPr>
          <p:spPr>
            <a:xfrm>
              <a:off x="6787800" y="2680560"/>
              <a:ext cx="739800" cy="899280"/>
            </a:xfrm>
            <a:prstGeom prst="rect">
              <a:avLst/>
            </a:prstGeom>
            <a:solidFill>
              <a:srgbClr val="ffffff"/>
            </a:solidFill>
            <a:ln w="25560">
              <a:solidFill>
                <a:srgbClr val="767171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noAutofit/>
            </a:bodyPr>
            <a:p>
              <a:endParaRPr b="0" lang="fr-FR" sz="1800" spc="-1" strike="noStrike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472" name="Rectangle 169"/>
            <p:cNvSpPr/>
            <p:nvPr/>
          </p:nvSpPr>
          <p:spPr>
            <a:xfrm>
              <a:off x="5310720" y="2162880"/>
              <a:ext cx="739800" cy="516960"/>
            </a:xfrm>
            <a:prstGeom prst="rect">
              <a:avLst/>
            </a:prstGeom>
            <a:solidFill>
              <a:srgbClr val="ffffff"/>
            </a:solidFill>
            <a:ln w="25560">
              <a:solidFill>
                <a:srgbClr val="767171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1800" spc="-1" strike="noStrike">
                  <a:solidFill>
                    <a:srgbClr val="00b050"/>
                  </a:solidFill>
                  <a:latin typeface="Calibri"/>
                  <a:ea typeface="DejaVu Sans"/>
                </a:rPr>
                <a:t>C</a:t>
              </a:r>
              <a:endParaRPr b="0" lang="fr-FR" sz="1800" spc="-1" strike="noStrike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473" name="Rectangle 170"/>
            <p:cNvSpPr/>
            <p:nvPr/>
          </p:nvSpPr>
          <p:spPr>
            <a:xfrm>
              <a:off x="5310720" y="2680560"/>
              <a:ext cx="739800" cy="899280"/>
            </a:xfrm>
            <a:prstGeom prst="rect">
              <a:avLst/>
            </a:prstGeom>
            <a:solidFill>
              <a:srgbClr val="ffffff"/>
            </a:solidFill>
            <a:ln w="25560">
              <a:solidFill>
                <a:srgbClr val="767171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noAutofit/>
            </a:bodyPr>
            <a:p>
              <a:endParaRPr b="0" lang="fr-FR" sz="1800" spc="-1" strike="noStrike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474" name="Rectangle 171"/>
            <p:cNvSpPr/>
            <p:nvPr/>
          </p:nvSpPr>
          <p:spPr>
            <a:xfrm>
              <a:off x="4572000" y="2162880"/>
              <a:ext cx="739800" cy="516960"/>
            </a:xfrm>
            <a:prstGeom prst="rect">
              <a:avLst/>
            </a:prstGeom>
            <a:solidFill>
              <a:srgbClr val="ffffff"/>
            </a:solidFill>
            <a:ln w="25560">
              <a:solidFill>
                <a:srgbClr val="767171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1800" spc="-1" strike="noStrike">
                  <a:solidFill>
                    <a:schemeClr val="accent4">
                      <a:lumMod val="60000"/>
                      <a:lumOff val="40000"/>
                    </a:schemeClr>
                  </a:solidFill>
                  <a:latin typeface="Calibri"/>
                  <a:ea typeface="DejaVu Sans"/>
                </a:rPr>
                <a:t>M</a:t>
              </a:r>
              <a:endParaRPr b="0" lang="fr-FR" sz="1800" spc="-1" strike="noStrike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475" name="Rectangle 172"/>
            <p:cNvSpPr/>
            <p:nvPr/>
          </p:nvSpPr>
          <p:spPr>
            <a:xfrm>
              <a:off x="4572000" y="2680560"/>
              <a:ext cx="739800" cy="899280"/>
            </a:xfrm>
            <a:prstGeom prst="rect">
              <a:avLst/>
            </a:prstGeom>
            <a:solidFill>
              <a:srgbClr val="ffffff"/>
            </a:solidFill>
            <a:ln w="25560">
              <a:solidFill>
                <a:srgbClr val="767171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noAutofit/>
            </a:bodyPr>
            <a:p>
              <a:endParaRPr b="0" lang="fr-FR" sz="1800" spc="-1" strike="noStrike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476" name="Rectangle 173"/>
            <p:cNvSpPr/>
            <p:nvPr/>
          </p:nvSpPr>
          <p:spPr>
            <a:xfrm>
              <a:off x="7514640" y="2160000"/>
              <a:ext cx="739800" cy="516240"/>
            </a:xfrm>
            <a:prstGeom prst="rect">
              <a:avLst/>
            </a:prstGeom>
            <a:solidFill>
              <a:srgbClr val="ffffff"/>
            </a:solidFill>
            <a:ln w="25560">
              <a:solidFill>
                <a:srgbClr val="767171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0" rIns="36000" tIns="45000" bIns="45000" anchor="t">
              <a:noAutofit/>
            </a:bodyPr>
            <a:p>
              <a:pPr algn="ctr">
                <a:lnSpc>
                  <a:spcPct val="100000"/>
                </a:lnSpc>
              </a:pPr>
              <a:r>
                <a:rPr b="0" lang="fr-FR" sz="1200" spc="-1" strike="noStrike">
                  <a:solidFill>
                    <a:srgbClr val="767171"/>
                  </a:solidFill>
                  <a:latin typeface="Calibri"/>
                  <a:ea typeface="DejaVu Sans"/>
                </a:rPr>
                <a:t>dixièmes</a:t>
              </a:r>
              <a:endParaRPr b="0" lang="fr-FR" sz="1200" spc="-1" strike="noStrike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477" name="Rectangle 174"/>
            <p:cNvSpPr/>
            <p:nvPr/>
          </p:nvSpPr>
          <p:spPr>
            <a:xfrm>
              <a:off x="8257320" y="2162880"/>
              <a:ext cx="739800" cy="516240"/>
            </a:xfrm>
            <a:prstGeom prst="rect">
              <a:avLst/>
            </a:prstGeom>
            <a:solidFill>
              <a:srgbClr val="ffffff"/>
            </a:solidFill>
            <a:ln w="25560">
              <a:solidFill>
                <a:srgbClr val="767171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0" rIns="36000" tIns="45000" bIns="45000" anchor="t">
              <a:noAutofit/>
            </a:bodyPr>
            <a:p>
              <a:pPr algn="ctr">
                <a:lnSpc>
                  <a:spcPct val="100000"/>
                </a:lnSpc>
              </a:pPr>
              <a:r>
                <a:rPr b="0" lang="fr-FR" sz="1200" spc="-1" strike="noStrike">
                  <a:solidFill>
                    <a:srgbClr val="767171"/>
                  </a:solidFill>
                  <a:latin typeface="Calibri"/>
                  <a:ea typeface="DejaVu Sans"/>
                </a:rPr>
                <a:t>centièmes</a:t>
              </a:r>
              <a:endParaRPr b="0" lang="fr-FR" sz="1200" spc="-1" strike="noStrike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478" name="Rectangle 175"/>
            <p:cNvSpPr/>
            <p:nvPr/>
          </p:nvSpPr>
          <p:spPr>
            <a:xfrm>
              <a:off x="7516080" y="2680560"/>
              <a:ext cx="739800" cy="899280"/>
            </a:xfrm>
            <a:prstGeom prst="rect">
              <a:avLst/>
            </a:prstGeom>
            <a:solidFill>
              <a:srgbClr val="ffffff"/>
            </a:solidFill>
            <a:ln w="25560">
              <a:solidFill>
                <a:srgbClr val="767171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noAutofit/>
            </a:bodyPr>
            <a:p>
              <a:endParaRPr b="0" lang="fr-FR" sz="1800" spc="-1" strike="noStrike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479" name="Rectangle 176"/>
            <p:cNvSpPr/>
            <p:nvPr/>
          </p:nvSpPr>
          <p:spPr>
            <a:xfrm>
              <a:off x="8256240" y="2680560"/>
              <a:ext cx="739800" cy="899280"/>
            </a:xfrm>
            <a:prstGeom prst="rect">
              <a:avLst/>
            </a:prstGeom>
            <a:solidFill>
              <a:srgbClr val="ffffff"/>
            </a:solidFill>
            <a:ln w="25560">
              <a:solidFill>
                <a:srgbClr val="767171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noAutofit/>
            </a:bodyPr>
            <a:p>
              <a:endParaRPr b="0" lang="fr-FR" sz="1800" spc="-1" strike="noStrike">
                <a:solidFill>
                  <a:srgbClr val="000000"/>
                </a:solidFill>
                <a:latin typeface="Arial"/>
              </a:endParaRPr>
            </a:p>
          </p:txBody>
        </p:sp>
        <mc:AlternateContent>
          <mc:Choice xmlns:a14="http://schemas.microsoft.com/office/drawing/2010/main" Requires="a14">
            <p:sp>
              <p:nvSpPr>
                <p:cNvPr id="480" name="ZoneTexte 46"/>
                <p:cNvSpPr txBox="1"/>
                <p:nvPr/>
              </p:nvSpPr>
              <p:spPr>
                <a:xfrm>
                  <a:off x="7681320" y="2360880"/>
                  <a:ext cx="455400" cy="258840"/>
                </a:xfrm>
                <a:prstGeom prst="rect">
                  <a:avLst/>
                </a:prstGeom>
              </p:spPr>
              <p:txBody>
                <a:bodyPr/>
                <a:p>
                  <a14:m>
                    <m:oMath xmlns:m="http://schemas.openxmlformats.org/officeDocument/2006/math">
                      <m:f>
                        <m:num>
                          <m:r>
                            <m:t xml:space="preserve">1</m:t>
                          </m:r>
                        </m:num>
                        <m:den>
                          <m:r>
                            <m:t xml:space="preserve">10</m:t>
                          </m:r>
                        </m:den>
                      </m:f>
                      <m:r>
                        <m:t xml:space="preserve">=</m:t>
                      </m:r>
                      <m:r>
                        <m:t xml:space="preserve">0,1</m:t>
                      </m:r>
                    </m:oMath>
                  </a14:m>
                </a:p>
              </p:txBody>
            </p:sp>
          </mc:Choice>
          <mc:Fallback/>
        </mc:AlternateContent>
        <mc:AlternateContent>
          <mc:Choice xmlns:a14="http://schemas.microsoft.com/office/drawing/2010/main" Requires="a14">
            <p:sp>
              <p:nvSpPr>
                <p:cNvPr id="481" name="ZoneTexte 48"/>
                <p:cNvSpPr txBox="1"/>
                <p:nvPr/>
              </p:nvSpPr>
              <p:spPr>
                <a:xfrm>
                  <a:off x="8364960" y="2371320"/>
                  <a:ext cx="583560" cy="258840"/>
                </a:xfrm>
                <a:prstGeom prst="rect">
                  <a:avLst/>
                </a:prstGeom>
              </p:spPr>
              <p:txBody>
                <a:bodyPr/>
                <a:p>
                  <a14:m>
                    <m:oMath xmlns:m="http://schemas.openxmlformats.org/officeDocument/2006/math">
                      <m:f>
                        <m:num>
                          <m:r>
                            <m:t xml:space="preserve">1</m:t>
                          </m:r>
                        </m:num>
                        <m:den>
                          <m:r>
                            <m:t xml:space="preserve">100</m:t>
                          </m:r>
                        </m:den>
                      </m:f>
                      <m:r>
                        <m:t xml:space="preserve">=</m:t>
                      </m:r>
                      <m:r>
                        <m:t xml:space="preserve">0,01</m:t>
                      </m:r>
                    </m:oMath>
                  </a14:m>
                </a:p>
              </p:txBody>
            </p:sp>
          </mc:Choice>
          <mc:Fallback/>
        </mc:AlternateContent>
      </p:grpSp>
      <p:sp>
        <p:nvSpPr>
          <p:cNvPr id="482" name="ZoneTexte 112"/>
          <p:cNvSpPr/>
          <p:nvPr/>
        </p:nvSpPr>
        <p:spPr>
          <a:xfrm>
            <a:off x="7000200" y="2681640"/>
            <a:ext cx="315360" cy="4561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2400" spc="-1" strike="noStrike">
                <a:solidFill>
                  <a:srgbClr val="000000"/>
                </a:solidFill>
                <a:latin typeface="Calibri"/>
                <a:ea typeface="DejaVu Sans"/>
              </a:rPr>
              <a:t>4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83" name="ZoneTexte 113"/>
          <p:cNvSpPr/>
          <p:nvPr/>
        </p:nvSpPr>
        <p:spPr>
          <a:xfrm>
            <a:off x="7719120" y="3105360"/>
            <a:ext cx="315360" cy="4561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1" lang="fr-FR" sz="2400" spc="-1" strike="noStrike">
                <a:solidFill>
                  <a:srgbClr val="b74391"/>
                </a:solidFill>
                <a:latin typeface="Calibri"/>
                <a:ea typeface="DejaVu Sans"/>
              </a:rPr>
              <a:t>4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84" name="ZoneTexte 114"/>
          <p:cNvSpPr/>
          <p:nvPr/>
        </p:nvSpPr>
        <p:spPr>
          <a:xfrm>
            <a:off x="8432640" y="3117960"/>
            <a:ext cx="315360" cy="4561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1" lang="fr-FR" sz="2400" spc="-1" strike="noStrike">
                <a:solidFill>
                  <a:srgbClr val="b74391"/>
                </a:solidFill>
                <a:latin typeface="Calibri"/>
                <a:ea typeface="DejaVu Sans"/>
              </a:rPr>
              <a:t>3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  <p:cxnSp>
        <p:nvCxnSpPr>
          <p:cNvPr id="485" name="Connecteur droit avec flèche 4"/>
          <p:cNvCxnSpPr/>
          <p:nvPr/>
        </p:nvCxnSpPr>
        <p:spPr>
          <a:xfrm>
            <a:off x="8021160" y="2942280"/>
            <a:ext cx="453960" cy="347040"/>
          </a:xfrm>
          <a:prstGeom prst="straightConnector1">
            <a:avLst/>
          </a:prstGeom>
          <a:ln w="0">
            <a:solidFill>
              <a:srgbClr val="b74391"/>
            </a:solidFill>
            <a:tailEnd len="med" type="triangle" w="med"/>
          </a:ln>
        </p:spPr>
      </p:cxnSp>
      <p:cxnSp>
        <p:nvCxnSpPr>
          <p:cNvPr id="486" name="Connecteur droit avec flèche 5"/>
          <p:cNvCxnSpPr/>
          <p:nvPr/>
        </p:nvCxnSpPr>
        <p:spPr>
          <a:xfrm>
            <a:off x="7265160" y="2964960"/>
            <a:ext cx="453960" cy="347040"/>
          </a:xfrm>
          <a:prstGeom prst="straightConnector1">
            <a:avLst/>
          </a:prstGeom>
          <a:ln w="0">
            <a:solidFill>
              <a:srgbClr val="b74391"/>
            </a:solidFill>
            <a:tailEnd len="med" type="triangle" w="med"/>
          </a:ln>
        </p:spPr>
      </p:cxnSp>
      <p:sp>
        <p:nvSpPr>
          <p:cNvPr id="487" name="ZoneTexte 115"/>
          <p:cNvSpPr/>
          <p:nvPr/>
        </p:nvSpPr>
        <p:spPr>
          <a:xfrm>
            <a:off x="7349040" y="2873520"/>
            <a:ext cx="268560" cy="6998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b74391"/>
                </a:solidFill>
                <a:latin typeface="Calibri"/>
                <a:ea typeface="DejaVu Sans"/>
              </a:rPr>
              <a:t>,</a:t>
            </a:r>
            <a:endParaRPr b="0" lang="fr-FR" sz="40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88" name="ZoneTexte 116"/>
          <p:cNvSpPr/>
          <p:nvPr/>
        </p:nvSpPr>
        <p:spPr>
          <a:xfrm>
            <a:off x="7686720" y="2691000"/>
            <a:ext cx="315360" cy="4561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2400" spc="-1" strike="noStrike">
                <a:solidFill>
                  <a:srgbClr val="000000"/>
                </a:solidFill>
                <a:latin typeface="Calibri"/>
                <a:ea typeface="DejaVu Sans"/>
              </a:rPr>
              <a:t>3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89" name="ZoneTexte 117"/>
          <p:cNvSpPr/>
          <p:nvPr/>
        </p:nvSpPr>
        <p:spPr>
          <a:xfrm>
            <a:off x="7004160" y="3082680"/>
            <a:ext cx="315360" cy="4561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1" lang="fr-FR" sz="2400" spc="-1" strike="noStrike">
                <a:solidFill>
                  <a:srgbClr val="b74391"/>
                </a:solidFill>
                <a:latin typeface="Calibri"/>
                <a:ea typeface="DejaVu Sans"/>
              </a:rPr>
              <a:t>1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90" name="ZoneTexte 118"/>
          <p:cNvSpPr/>
          <p:nvPr/>
        </p:nvSpPr>
        <p:spPr>
          <a:xfrm>
            <a:off x="7371000" y="2516400"/>
            <a:ext cx="268560" cy="6998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000000"/>
                </a:solidFill>
                <a:latin typeface="Calibri"/>
                <a:ea typeface="DejaVu Sans"/>
              </a:rPr>
              <a:t>,</a:t>
            </a:r>
            <a:endParaRPr b="0" lang="fr-FR" sz="40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91" name=""/>
          <p:cNvSpPr/>
          <p:nvPr/>
        </p:nvSpPr>
        <p:spPr>
          <a:xfrm flipV="1">
            <a:off x="4501080" y="368640"/>
            <a:ext cx="360" cy="6480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rIns="90000" tIns="90000" bIns="90000" anchor="t" anchorCtr="1">
            <a:noAutofit/>
          </a:bodyPr>
          <a:p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grpSp>
        <p:nvGrpSpPr>
          <p:cNvPr id="492" name=""/>
          <p:cNvGrpSpPr/>
          <p:nvPr/>
        </p:nvGrpSpPr>
        <p:grpSpPr>
          <a:xfrm>
            <a:off x="720000" y="2159640"/>
            <a:ext cx="3238920" cy="1300680"/>
            <a:chOff x="720000" y="2159640"/>
            <a:chExt cx="3238920" cy="1300680"/>
          </a:xfrm>
        </p:grpSpPr>
        <p:sp>
          <p:nvSpPr>
            <p:cNvPr id="493" name="ZoneTexte 119"/>
            <p:cNvSpPr/>
            <p:nvPr/>
          </p:nvSpPr>
          <p:spPr>
            <a:xfrm>
              <a:off x="720000" y="2699640"/>
              <a:ext cx="3238920" cy="76068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</a:pPr>
              <a:r>
                <a:rPr b="0" lang="fr-FR" sz="4400" spc="-1" strike="noStrike">
                  <a:solidFill>
                    <a:srgbClr val="000000"/>
                  </a:solidFill>
                  <a:latin typeface="Calibri"/>
                  <a:ea typeface="DejaVu Sans"/>
                </a:rPr>
                <a:t>6 </a:t>
              </a:r>
              <a:r>
                <a:rPr b="0" lang="fr-FR" sz="4400" spc="-1" strike="noStrike">
                  <a:solidFill>
                    <a:srgbClr val="c00000"/>
                  </a:solidFill>
                  <a:latin typeface="Calibri"/>
                  <a:ea typeface="DejaVu Sans"/>
                </a:rPr>
                <a:t>× 40 </a:t>
              </a:r>
              <a:r>
                <a:rPr b="0" lang="fr-FR" sz="4400" spc="-1" strike="noStrike">
                  <a:solidFill>
                    <a:srgbClr val="000000"/>
                  </a:solidFill>
                  <a:latin typeface="Calibri"/>
                  <a:ea typeface="DejaVu Sans"/>
                </a:rPr>
                <a:t>+ 6</a:t>
              </a:r>
              <a:r>
                <a:rPr b="0" lang="fr-FR" sz="4400" spc="-1" strike="noStrike">
                  <a:solidFill>
                    <a:srgbClr val="4472c4"/>
                  </a:solidFill>
                  <a:latin typeface="Calibri"/>
                  <a:ea typeface="DejaVu Sans"/>
                </a:rPr>
                <a:t> </a:t>
              </a:r>
              <a:r>
                <a:rPr b="0" lang="fr-FR" sz="4400" spc="-1" strike="noStrike">
                  <a:solidFill>
                    <a:srgbClr val="c00000"/>
                  </a:solidFill>
                  <a:latin typeface="Calibri"/>
                  <a:ea typeface="DejaVu Sans"/>
                </a:rPr>
                <a:t>× 7</a:t>
              </a:r>
              <a:endParaRPr b="0" lang="fr-FR" sz="4400" spc="-1" strike="noStrike">
                <a:solidFill>
                  <a:srgbClr val="000000"/>
                </a:solidFill>
                <a:latin typeface="Arial"/>
              </a:endParaRPr>
            </a:p>
          </p:txBody>
        </p:sp>
        <p:grpSp>
          <p:nvGrpSpPr>
            <p:cNvPr id="494" name="Groupe 31"/>
            <p:cNvGrpSpPr/>
            <p:nvPr/>
          </p:nvGrpSpPr>
          <p:grpSpPr>
            <a:xfrm>
              <a:off x="1440000" y="2159640"/>
              <a:ext cx="1801080" cy="624600"/>
              <a:chOff x="1440000" y="2159640"/>
              <a:chExt cx="1801080" cy="624600"/>
            </a:xfrm>
          </p:grpSpPr>
          <p:cxnSp>
            <p:nvCxnSpPr>
              <p:cNvPr id="495" name="Connecteur droit 43"/>
              <p:cNvCxnSpPr/>
              <p:nvPr/>
            </p:nvCxnSpPr>
            <p:spPr>
              <a:xfrm>
                <a:off x="2339640" y="2168280"/>
                <a:ext cx="901800" cy="616320"/>
              </a:xfrm>
              <a:prstGeom prst="straightConnector1">
                <a:avLst/>
              </a:prstGeom>
              <a:ln w="19080">
                <a:solidFill>
                  <a:srgbClr val="c00000"/>
                </a:solidFill>
                <a:round/>
              </a:ln>
            </p:spPr>
          </p:cxnSp>
          <p:cxnSp>
            <p:nvCxnSpPr>
              <p:cNvPr id="496" name="Connecteur droit 44"/>
              <p:cNvCxnSpPr/>
              <p:nvPr/>
            </p:nvCxnSpPr>
            <p:spPr>
              <a:xfrm flipV="1">
                <a:off x="1440000" y="2159640"/>
                <a:ext cx="902160" cy="615240"/>
              </a:xfrm>
              <a:prstGeom prst="straightConnector1">
                <a:avLst/>
              </a:prstGeom>
              <a:ln w="19080">
                <a:solidFill>
                  <a:srgbClr val="c00000"/>
                </a:solidFill>
                <a:round/>
              </a:ln>
            </p:spPr>
          </p:cxnSp>
        </p:grpSp>
      </p:grpSp>
      <p:grpSp>
        <p:nvGrpSpPr>
          <p:cNvPr id="497" name=""/>
          <p:cNvGrpSpPr/>
          <p:nvPr/>
        </p:nvGrpSpPr>
        <p:grpSpPr>
          <a:xfrm>
            <a:off x="1620000" y="4859640"/>
            <a:ext cx="1441080" cy="1440720"/>
            <a:chOff x="1620000" y="4859640"/>
            <a:chExt cx="1441080" cy="1440720"/>
          </a:xfrm>
        </p:grpSpPr>
        <p:grpSp>
          <p:nvGrpSpPr>
            <p:cNvPr id="498" name="Groupe 32"/>
            <p:cNvGrpSpPr/>
            <p:nvPr/>
          </p:nvGrpSpPr>
          <p:grpSpPr>
            <a:xfrm>
              <a:off x="1620000" y="4859640"/>
              <a:ext cx="1441080" cy="762840"/>
              <a:chOff x="1620000" y="4859640"/>
              <a:chExt cx="1441080" cy="762840"/>
            </a:xfrm>
          </p:grpSpPr>
          <p:cxnSp>
            <p:nvCxnSpPr>
              <p:cNvPr id="499" name="Connecteur droit 45"/>
              <p:cNvCxnSpPr/>
              <p:nvPr/>
            </p:nvCxnSpPr>
            <p:spPr>
              <a:xfrm flipV="1">
                <a:off x="2339640" y="4859640"/>
                <a:ext cx="721800" cy="752400"/>
              </a:xfrm>
              <a:prstGeom prst="straightConnector1">
                <a:avLst/>
              </a:prstGeom>
              <a:ln w="19080">
                <a:solidFill>
                  <a:srgbClr val="4472c4"/>
                </a:solidFill>
                <a:round/>
              </a:ln>
            </p:spPr>
          </p:cxnSp>
          <p:cxnSp>
            <p:nvCxnSpPr>
              <p:cNvPr id="500" name="Connecteur droit 46"/>
              <p:cNvCxnSpPr/>
              <p:nvPr/>
            </p:nvCxnSpPr>
            <p:spPr>
              <a:xfrm>
                <a:off x="1620000" y="4870800"/>
                <a:ext cx="721800" cy="752040"/>
              </a:xfrm>
              <a:prstGeom prst="straightConnector1">
                <a:avLst/>
              </a:prstGeom>
              <a:ln w="19080">
                <a:solidFill>
                  <a:srgbClr val="4472c4"/>
                </a:solidFill>
                <a:round/>
              </a:ln>
            </p:spPr>
          </p:cxnSp>
        </p:grpSp>
        <p:sp>
          <p:nvSpPr>
            <p:cNvPr id="501" name="ZoneTexte 121"/>
            <p:cNvSpPr/>
            <p:nvPr/>
          </p:nvSpPr>
          <p:spPr>
            <a:xfrm>
              <a:off x="1800000" y="5539680"/>
              <a:ext cx="1190520" cy="76068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</a:pPr>
              <a:r>
                <a:rPr b="0" lang="fr-FR" sz="4400" spc="-1" strike="noStrike">
                  <a:solidFill>
                    <a:srgbClr val="000000"/>
                  </a:solidFill>
                  <a:latin typeface="Calibri"/>
                  <a:ea typeface="DejaVu Sans"/>
                </a:rPr>
                <a:t>282</a:t>
              </a:r>
              <a:endParaRPr b="0" lang="fr-FR" sz="4400" spc="-1" strike="noStrike">
                <a:solidFill>
                  <a:srgbClr val="000000"/>
                </a:solidFill>
                <a:latin typeface="Arial"/>
              </a:endParaRPr>
            </a:p>
          </p:txBody>
        </p:sp>
      </p:grpSp>
      <p:grpSp>
        <p:nvGrpSpPr>
          <p:cNvPr id="502" name=""/>
          <p:cNvGrpSpPr/>
          <p:nvPr/>
        </p:nvGrpSpPr>
        <p:grpSpPr>
          <a:xfrm>
            <a:off x="1113840" y="3419640"/>
            <a:ext cx="2529720" cy="1440000"/>
            <a:chOff x="1113840" y="3419640"/>
            <a:chExt cx="2529720" cy="1440000"/>
          </a:xfrm>
        </p:grpSpPr>
        <p:grpSp>
          <p:nvGrpSpPr>
            <p:cNvPr id="503" name="Groupe 30"/>
            <p:cNvGrpSpPr/>
            <p:nvPr/>
          </p:nvGrpSpPr>
          <p:grpSpPr>
            <a:xfrm>
              <a:off x="1113840" y="3419640"/>
              <a:ext cx="763560" cy="793800"/>
              <a:chOff x="1113840" y="3419640"/>
              <a:chExt cx="763560" cy="793800"/>
            </a:xfrm>
          </p:grpSpPr>
          <p:cxnSp>
            <p:nvCxnSpPr>
              <p:cNvPr id="504" name="Connecteur droit 41"/>
              <p:cNvCxnSpPr/>
              <p:nvPr/>
            </p:nvCxnSpPr>
            <p:spPr>
              <a:xfrm flipV="1">
                <a:off x="1447920" y="3419640"/>
                <a:ext cx="429840" cy="783360"/>
              </a:xfrm>
              <a:prstGeom prst="straightConnector1">
                <a:avLst/>
              </a:prstGeom>
              <a:ln w="19080">
                <a:solidFill>
                  <a:srgbClr val="c9211e"/>
                </a:solidFill>
                <a:round/>
              </a:ln>
            </p:spPr>
          </p:cxnSp>
          <p:cxnSp>
            <p:nvCxnSpPr>
              <p:cNvPr id="505" name="Connecteur droit 42"/>
              <p:cNvCxnSpPr/>
              <p:nvPr/>
            </p:nvCxnSpPr>
            <p:spPr>
              <a:xfrm>
                <a:off x="1113840" y="3419640"/>
                <a:ext cx="336240" cy="794160"/>
              </a:xfrm>
              <a:prstGeom prst="straightConnector1">
                <a:avLst/>
              </a:prstGeom>
              <a:ln w="19080">
                <a:solidFill>
                  <a:srgbClr val="c9211e"/>
                </a:solidFill>
                <a:round/>
              </a:ln>
            </p:spPr>
          </p:cxnSp>
        </p:grpSp>
        <p:sp>
          <p:nvSpPr>
            <p:cNvPr id="506" name="ZoneTexte 120"/>
            <p:cNvSpPr/>
            <p:nvPr/>
          </p:nvSpPr>
          <p:spPr>
            <a:xfrm>
              <a:off x="1196640" y="4098960"/>
              <a:ext cx="2402280" cy="76068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</a:pPr>
              <a:r>
                <a:rPr b="0" lang="fr-FR" sz="4400" spc="-1" strike="noStrike">
                  <a:solidFill>
                    <a:srgbClr val="000000"/>
                  </a:solidFill>
                  <a:latin typeface="Calibri"/>
                  <a:ea typeface="DejaVu Sans"/>
                </a:rPr>
                <a:t>240  +  42</a:t>
              </a:r>
              <a:endParaRPr b="0" lang="fr-FR" sz="4400" spc="-1" strike="noStrike">
                <a:solidFill>
                  <a:srgbClr val="000000"/>
                </a:solidFill>
                <a:latin typeface="Arial"/>
              </a:endParaRPr>
            </a:p>
          </p:txBody>
        </p:sp>
        <p:grpSp>
          <p:nvGrpSpPr>
            <p:cNvPr id="507" name="Groupe 33"/>
            <p:cNvGrpSpPr/>
            <p:nvPr/>
          </p:nvGrpSpPr>
          <p:grpSpPr>
            <a:xfrm>
              <a:off x="2880000" y="3419640"/>
              <a:ext cx="763560" cy="793800"/>
              <a:chOff x="2880000" y="3419640"/>
              <a:chExt cx="763560" cy="793800"/>
            </a:xfrm>
          </p:grpSpPr>
          <p:cxnSp>
            <p:nvCxnSpPr>
              <p:cNvPr id="508" name="Connecteur droit 47"/>
              <p:cNvCxnSpPr/>
              <p:nvPr/>
            </p:nvCxnSpPr>
            <p:spPr>
              <a:xfrm flipV="1">
                <a:off x="3214080" y="3419640"/>
                <a:ext cx="429840" cy="783360"/>
              </a:xfrm>
              <a:prstGeom prst="straightConnector1">
                <a:avLst/>
              </a:prstGeom>
              <a:ln w="19080">
                <a:solidFill>
                  <a:srgbClr val="c9211e"/>
                </a:solidFill>
                <a:round/>
              </a:ln>
            </p:spPr>
          </p:cxnSp>
          <p:cxnSp>
            <p:nvCxnSpPr>
              <p:cNvPr id="509" name="Connecteur droit 48"/>
              <p:cNvCxnSpPr/>
              <p:nvPr/>
            </p:nvCxnSpPr>
            <p:spPr>
              <a:xfrm>
                <a:off x="2880000" y="3419640"/>
                <a:ext cx="336240" cy="794160"/>
              </a:xfrm>
              <a:prstGeom prst="straightConnector1">
                <a:avLst/>
              </a:prstGeom>
              <a:ln w="19080">
                <a:solidFill>
                  <a:srgbClr val="c9211e"/>
                </a:solidFill>
                <a:round/>
              </a:ln>
            </p:spPr>
          </p:cxnSp>
        </p:grpSp>
      </p:grpSp>
      <p:sp>
        <p:nvSpPr>
          <p:cNvPr id="510" name="ZoneTexte 122"/>
          <p:cNvSpPr/>
          <p:nvPr/>
        </p:nvSpPr>
        <p:spPr>
          <a:xfrm>
            <a:off x="1080000" y="1399680"/>
            <a:ext cx="2878920" cy="7606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6 </a:t>
            </a:r>
            <a:r>
              <a:rPr b="0" lang="fr-FR" sz="4400" spc="-1" strike="noStrike">
                <a:solidFill>
                  <a:srgbClr val="c9211e"/>
                </a:solidFill>
                <a:latin typeface="Calibri"/>
                <a:ea typeface="DejaVu Sans"/>
              </a:rPr>
              <a:t>× (40 + 7) </a:t>
            </a: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 </a:t>
            </a: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11" name="ZoneTexte 123"/>
          <p:cNvSpPr/>
          <p:nvPr/>
        </p:nvSpPr>
        <p:spPr>
          <a:xfrm>
            <a:off x="1620000" y="539640"/>
            <a:ext cx="1985400" cy="7606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6 </a:t>
            </a:r>
            <a:r>
              <a:rPr b="0" lang="fr-FR" sz="4400" spc="-1" strike="noStrike">
                <a:solidFill>
                  <a:srgbClr val="c9211e"/>
                </a:solidFill>
                <a:latin typeface="Calibri"/>
                <a:ea typeface="DejaVu Sans"/>
              </a:rPr>
              <a:t>× 47</a:t>
            </a: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12" name="ZoneTexte 44"/>
          <p:cNvSpPr/>
          <p:nvPr/>
        </p:nvSpPr>
        <p:spPr>
          <a:xfrm>
            <a:off x="6233400" y="2705040"/>
            <a:ext cx="315360" cy="4561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2400" spc="-1" strike="noStrike">
                <a:solidFill>
                  <a:srgbClr val="000000"/>
                </a:solidFill>
                <a:latin typeface="Calibri"/>
                <a:ea typeface="DejaVu Sans"/>
              </a:rPr>
              <a:t>1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  <p:cxnSp>
        <p:nvCxnSpPr>
          <p:cNvPr id="513" name="Connecteur droit avec flèche 6"/>
          <p:cNvCxnSpPr/>
          <p:nvPr/>
        </p:nvCxnSpPr>
        <p:spPr>
          <a:xfrm>
            <a:off x="6507000" y="2982600"/>
            <a:ext cx="453960" cy="347040"/>
          </a:xfrm>
          <a:prstGeom prst="straightConnector1">
            <a:avLst/>
          </a:prstGeom>
          <a:ln w="0">
            <a:solidFill>
              <a:srgbClr val="b74391"/>
            </a:solidFill>
            <a:tailEnd len="med" type="triangle" w="med"/>
          </a:ln>
        </p:spPr>
      </p:cxn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191" dur="indefinite" restart="never" nodeType="tmRoot">
          <p:childTnLst>
            <p:seq>
              <p:cTn id="192" dur="indefinite" nodeType="mainSeq">
                <p:childTnLst>
                  <p:par>
                    <p:cTn id="193" fill="hold">
                      <p:stCondLst>
                        <p:cond delay="indefinite"/>
                      </p:stCondLst>
                      <p:childTnLst>
                        <p:par>
                          <p:cTn id="194" fill="hold">
                            <p:stCondLst>
                              <p:cond delay="0"/>
                            </p:stCondLst>
                            <p:childTnLst>
                              <p:par>
                                <p:cTn id="195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97" dur="500"/>
                                        <p:tgtEl>
                                          <p:spTgt spid="4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8" nodeType="with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200" dur="500"/>
                                        <p:tgtEl>
                                          <p:spTgt spid="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1" fill="hold">
                      <p:stCondLst>
                        <p:cond delay="indefinite"/>
                      </p:stCondLst>
                      <p:childTnLst>
                        <p:par>
                          <p:cTn id="202" fill="hold">
                            <p:stCondLst>
                              <p:cond delay="0"/>
                            </p:stCondLst>
                            <p:childTnLst>
                              <p:par>
                                <p:cTn id="203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205" dur="500"/>
                                        <p:tgtEl>
                                          <p:spTgt spid="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6" nodeType="with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208" dur="500"/>
                                        <p:tgtEl>
                                          <p:spTgt spid="4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9" fill="hold">
                      <p:stCondLst>
                        <p:cond delay="indefinite"/>
                      </p:stCondLst>
                      <p:childTnLst>
                        <p:par>
                          <p:cTn id="210" fill="hold">
                            <p:stCondLst>
                              <p:cond delay="0"/>
                            </p:stCondLst>
                            <p:childTnLst>
                              <p:par>
                                <p:cTn id="211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213" dur="500"/>
                                        <p:tgtEl>
                                          <p:spTgt spid="4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4" fill="hold">
                      <p:stCondLst>
                        <p:cond delay="indefinite"/>
                      </p:stCondLst>
                      <p:childTnLst>
                        <p:par>
                          <p:cTn id="215" fill="hold">
                            <p:stCondLst>
                              <p:cond delay="0"/>
                            </p:stCondLst>
                            <p:childTnLst>
                              <p:par>
                                <p:cTn id="216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218" dur="500"/>
                                        <p:tgtEl>
                                          <p:spTgt spid="4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9" fill="hold">
                      <p:stCondLst>
                        <p:cond delay="indefinite"/>
                      </p:stCondLst>
                      <p:childTnLst>
                        <p:par>
                          <p:cTn id="220" fill="hold">
                            <p:stCondLst>
                              <p:cond delay="0"/>
                            </p:stCondLst>
                            <p:childTnLst>
                              <p:par>
                                <p:cTn id="221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223" dur="500"/>
                                        <p:tgtEl>
                                          <p:spTgt spid="4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4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6" fill="hold">
                      <p:stCondLst>
                        <p:cond delay="indefinite"/>
                      </p:stCondLst>
                      <p:childTnLst>
                        <p:par>
                          <p:cTn id="227" fill="hold">
                            <p:stCondLst>
                              <p:cond delay="0"/>
                            </p:stCondLst>
                            <p:childTnLst>
                              <p:par>
                                <p:cTn id="228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0" fill="hold">
                      <p:stCondLst>
                        <p:cond delay="indefinite"/>
                      </p:stCondLst>
                      <p:childTnLst>
                        <p:par>
                          <p:cTn id="231" fill="hold">
                            <p:stCondLst>
                              <p:cond delay="0"/>
                            </p:stCondLst>
                            <p:childTnLst>
                              <p:par>
                                <p:cTn id="232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4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6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8" fill="hold">
                      <p:stCondLst>
                        <p:cond delay="indefinite"/>
                      </p:stCondLst>
                      <p:childTnLst>
                        <p:par>
                          <p:cTn id="239" fill="hold">
                            <p:stCondLst>
                              <p:cond delay="0"/>
                            </p:stCondLst>
                            <p:childTnLst>
                              <p:par>
                                <p:cTn id="240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4" name="PlaceHolder 1"/>
          <p:cNvSpPr>
            <a:spLocks noGrp="1"/>
          </p:cNvSpPr>
          <p:nvPr>
            <p:ph/>
          </p:nvPr>
        </p:nvSpPr>
        <p:spPr>
          <a:xfrm>
            <a:off x="8372160" y="6490080"/>
            <a:ext cx="770400" cy="36648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0">
              <a:spcBef>
                <a:spcPts val="1417"/>
              </a:spcBef>
              <a:buNone/>
            </a:pPr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15" name=""/>
          <p:cNvSpPr/>
          <p:nvPr/>
        </p:nvSpPr>
        <p:spPr>
          <a:xfrm flipV="1">
            <a:off x="4501080" y="368640"/>
            <a:ext cx="360" cy="6480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rIns="90000" tIns="90000" bIns="90000" anchor="t" anchorCtr="1">
            <a:noAutofit/>
          </a:bodyPr>
          <a:p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16" name="ZoneTexte 128"/>
          <p:cNvSpPr/>
          <p:nvPr/>
        </p:nvSpPr>
        <p:spPr>
          <a:xfrm>
            <a:off x="1620000" y="539640"/>
            <a:ext cx="1985400" cy="7606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7 </a:t>
            </a:r>
            <a:r>
              <a:rPr b="0" lang="fr-FR" sz="4400" spc="-1" strike="noStrike">
                <a:solidFill>
                  <a:srgbClr val="c9211e"/>
                </a:solidFill>
                <a:latin typeface="Calibri"/>
                <a:ea typeface="DejaVu Sans"/>
              </a:rPr>
              <a:t>× 52</a:t>
            </a: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17" name="PlaceHolder 5"/>
          <p:cNvSpPr txBox="1"/>
          <p:nvPr/>
        </p:nvSpPr>
        <p:spPr>
          <a:xfrm>
            <a:off x="4680360" y="360000"/>
            <a:ext cx="2698920" cy="540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rmAutofit fontScale="90000"/>
          </a:bodyPr>
          <a:p>
            <a:pPr>
              <a:lnSpc>
                <a:spcPct val="90000"/>
              </a:lnSpc>
              <a:tabLst>
                <a:tab algn="l" pos="0"/>
              </a:tabLst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</a:rPr>
              <a:t>On s’entraine. </a:t>
            </a:r>
            <a:endParaRPr b="0" lang="fr-FR" sz="36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18" name="ZoneTexte 42"/>
          <p:cNvSpPr/>
          <p:nvPr/>
        </p:nvSpPr>
        <p:spPr>
          <a:xfrm>
            <a:off x="5759640" y="1090080"/>
            <a:ext cx="1742760" cy="516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0" lang="fr-FR" sz="2800" spc="-1" strike="noStrike">
                <a:solidFill>
                  <a:srgbClr val="000000"/>
                </a:solidFill>
                <a:latin typeface="Calibri"/>
                <a:ea typeface="DejaVu Sans"/>
              </a:rPr>
              <a:t>1,1 ÷ 10 = </a:t>
            </a:r>
            <a:r>
              <a:rPr b="0" lang="fr-FR" sz="1800" spc="-1" strike="noStrike">
                <a:solidFill>
                  <a:srgbClr val="000000"/>
                </a:solidFill>
                <a:latin typeface="Calibri"/>
                <a:ea typeface="DejaVu Sans"/>
              </a:rPr>
              <a:t> </a:t>
            </a:r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grpSp>
        <p:nvGrpSpPr>
          <p:cNvPr id="519" name="Groupe 4"/>
          <p:cNvGrpSpPr/>
          <p:nvPr/>
        </p:nvGrpSpPr>
        <p:grpSpPr>
          <a:xfrm>
            <a:off x="4571640" y="2166840"/>
            <a:ext cx="4425120" cy="1419840"/>
            <a:chOff x="4571640" y="2166840"/>
            <a:chExt cx="4425120" cy="1419840"/>
          </a:xfrm>
        </p:grpSpPr>
        <p:sp>
          <p:nvSpPr>
            <p:cNvPr id="520" name="Rectangle 112"/>
            <p:cNvSpPr/>
            <p:nvPr/>
          </p:nvSpPr>
          <p:spPr>
            <a:xfrm>
              <a:off x="6046200" y="2169720"/>
              <a:ext cx="739800" cy="516240"/>
            </a:xfrm>
            <a:prstGeom prst="rect">
              <a:avLst/>
            </a:prstGeom>
            <a:solidFill>
              <a:srgbClr val="ffffff"/>
            </a:solidFill>
            <a:ln w="25560">
              <a:solidFill>
                <a:srgbClr val="767171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1800" spc="-1" strike="noStrike">
                  <a:solidFill>
                    <a:srgbClr val="c00000"/>
                  </a:solidFill>
                  <a:latin typeface="Calibri"/>
                  <a:ea typeface="DejaVu Sans"/>
                </a:rPr>
                <a:t>D</a:t>
              </a:r>
              <a:endParaRPr b="0" lang="fr-FR" sz="1800" spc="-1" strike="noStrike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521" name="Rectangle 113"/>
            <p:cNvSpPr/>
            <p:nvPr/>
          </p:nvSpPr>
          <p:spPr>
            <a:xfrm>
              <a:off x="6787440" y="2169720"/>
              <a:ext cx="739800" cy="516240"/>
            </a:xfrm>
            <a:prstGeom prst="rect">
              <a:avLst/>
            </a:prstGeom>
            <a:solidFill>
              <a:srgbClr val="ffffff"/>
            </a:solidFill>
            <a:ln w="25560">
              <a:solidFill>
                <a:srgbClr val="767171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1800" spc="-1" strike="noStrike">
                  <a:solidFill>
                    <a:srgbClr val="0070c0"/>
                  </a:solidFill>
                  <a:latin typeface="Calibri"/>
                  <a:ea typeface="DejaVu Sans"/>
                </a:rPr>
                <a:t>U</a:t>
              </a:r>
              <a:endParaRPr b="0" lang="fr-FR" sz="1800" spc="-1" strike="noStrike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522" name="Rectangle 114"/>
            <p:cNvSpPr/>
            <p:nvPr/>
          </p:nvSpPr>
          <p:spPr>
            <a:xfrm>
              <a:off x="6046200" y="2687400"/>
              <a:ext cx="739800" cy="899280"/>
            </a:xfrm>
            <a:prstGeom prst="rect">
              <a:avLst/>
            </a:prstGeom>
            <a:solidFill>
              <a:srgbClr val="ffffff"/>
            </a:solidFill>
            <a:ln w="25560">
              <a:solidFill>
                <a:srgbClr val="767171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noAutofit/>
            </a:bodyPr>
            <a:p>
              <a:endParaRPr b="0" lang="fr-FR" sz="1800" spc="-1" strike="noStrike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523" name="Rectangle 115"/>
            <p:cNvSpPr/>
            <p:nvPr/>
          </p:nvSpPr>
          <p:spPr>
            <a:xfrm>
              <a:off x="6787440" y="2687400"/>
              <a:ext cx="739800" cy="899280"/>
            </a:xfrm>
            <a:prstGeom prst="rect">
              <a:avLst/>
            </a:prstGeom>
            <a:solidFill>
              <a:srgbClr val="ffffff"/>
            </a:solidFill>
            <a:ln w="25560">
              <a:solidFill>
                <a:srgbClr val="767171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noAutofit/>
            </a:bodyPr>
            <a:p>
              <a:endParaRPr b="0" lang="fr-FR" sz="1800" spc="-1" strike="noStrike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524" name="Rectangle 116"/>
            <p:cNvSpPr/>
            <p:nvPr/>
          </p:nvSpPr>
          <p:spPr>
            <a:xfrm>
              <a:off x="5310360" y="2169720"/>
              <a:ext cx="739800" cy="516960"/>
            </a:xfrm>
            <a:prstGeom prst="rect">
              <a:avLst/>
            </a:prstGeom>
            <a:solidFill>
              <a:srgbClr val="ffffff"/>
            </a:solidFill>
            <a:ln w="25560">
              <a:solidFill>
                <a:srgbClr val="767171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1800" spc="-1" strike="noStrike">
                  <a:solidFill>
                    <a:srgbClr val="00b050"/>
                  </a:solidFill>
                  <a:latin typeface="Calibri"/>
                  <a:ea typeface="DejaVu Sans"/>
                </a:rPr>
                <a:t>C</a:t>
              </a:r>
              <a:endParaRPr b="0" lang="fr-FR" sz="1800" spc="-1" strike="noStrike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525" name="Rectangle 117"/>
            <p:cNvSpPr/>
            <p:nvPr/>
          </p:nvSpPr>
          <p:spPr>
            <a:xfrm>
              <a:off x="5310360" y="2687400"/>
              <a:ext cx="739800" cy="899280"/>
            </a:xfrm>
            <a:prstGeom prst="rect">
              <a:avLst/>
            </a:prstGeom>
            <a:solidFill>
              <a:srgbClr val="ffffff"/>
            </a:solidFill>
            <a:ln w="25560">
              <a:solidFill>
                <a:srgbClr val="767171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noAutofit/>
            </a:bodyPr>
            <a:p>
              <a:endParaRPr b="0" lang="fr-FR" sz="1800" spc="-1" strike="noStrike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526" name="Rectangle 118"/>
            <p:cNvSpPr/>
            <p:nvPr/>
          </p:nvSpPr>
          <p:spPr>
            <a:xfrm>
              <a:off x="4571640" y="2169720"/>
              <a:ext cx="739800" cy="516960"/>
            </a:xfrm>
            <a:prstGeom prst="rect">
              <a:avLst/>
            </a:prstGeom>
            <a:solidFill>
              <a:srgbClr val="ffffff"/>
            </a:solidFill>
            <a:ln w="25560">
              <a:solidFill>
                <a:srgbClr val="767171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1800" spc="-1" strike="noStrike">
                  <a:solidFill>
                    <a:schemeClr val="accent4">
                      <a:lumMod val="60000"/>
                      <a:lumOff val="40000"/>
                    </a:schemeClr>
                  </a:solidFill>
                  <a:latin typeface="Calibri"/>
                  <a:ea typeface="DejaVu Sans"/>
                </a:rPr>
                <a:t>M</a:t>
              </a:r>
              <a:endParaRPr b="0" lang="fr-FR" sz="1800" spc="-1" strike="noStrike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527" name="Rectangle 119"/>
            <p:cNvSpPr/>
            <p:nvPr/>
          </p:nvSpPr>
          <p:spPr>
            <a:xfrm>
              <a:off x="4571640" y="2687400"/>
              <a:ext cx="739800" cy="899280"/>
            </a:xfrm>
            <a:prstGeom prst="rect">
              <a:avLst/>
            </a:prstGeom>
            <a:solidFill>
              <a:srgbClr val="ffffff"/>
            </a:solidFill>
            <a:ln w="25560">
              <a:solidFill>
                <a:srgbClr val="767171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noAutofit/>
            </a:bodyPr>
            <a:p>
              <a:endParaRPr b="0" lang="fr-FR" sz="1800" spc="-1" strike="noStrike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528" name="Rectangle 120"/>
            <p:cNvSpPr/>
            <p:nvPr/>
          </p:nvSpPr>
          <p:spPr>
            <a:xfrm>
              <a:off x="7514280" y="2166840"/>
              <a:ext cx="739800" cy="516240"/>
            </a:xfrm>
            <a:prstGeom prst="rect">
              <a:avLst/>
            </a:prstGeom>
            <a:solidFill>
              <a:srgbClr val="ffffff"/>
            </a:solidFill>
            <a:ln w="25560">
              <a:solidFill>
                <a:srgbClr val="767171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0" rIns="36000" tIns="45000" bIns="45000" anchor="t">
              <a:noAutofit/>
            </a:bodyPr>
            <a:p>
              <a:pPr algn="ctr">
                <a:lnSpc>
                  <a:spcPct val="100000"/>
                </a:lnSpc>
              </a:pPr>
              <a:r>
                <a:rPr b="0" lang="fr-FR" sz="1200" spc="-1" strike="noStrike">
                  <a:solidFill>
                    <a:srgbClr val="767171"/>
                  </a:solidFill>
                  <a:latin typeface="Calibri"/>
                  <a:ea typeface="DejaVu Sans"/>
                </a:rPr>
                <a:t>dixièmes</a:t>
              </a:r>
              <a:endParaRPr b="0" lang="fr-FR" sz="1200" spc="-1" strike="noStrike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529" name="Rectangle 121"/>
            <p:cNvSpPr/>
            <p:nvPr/>
          </p:nvSpPr>
          <p:spPr>
            <a:xfrm>
              <a:off x="8256960" y="2169720"/>
              <a:ext cx="739800" cy="516240"/>
            </a:xfrm>
            <a:prstGeom prst="rect">
              <a:avLst/>
            </a:prstGeom>
            <a:solidFill>
              <a:srgbClr val="ffffff"/>
            </a:solidFill>
            <a:ln w="25560">
              <a:solidFill>
                <a:srgbClr val="767171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0" rIns="36000" tIns="45000" bIns="45000" anchor="t">
              <a:noAutofit/>
            </a:bodyPr>
            <a:p>
              <a:pPr algn="ctr">
                <a:lnSpc>
                  <a:spcPct val="100000"/>
                </a:lnSpc>
              </a:pPr>
              <a:r>
                <a:rPr b="0" lang="fr-FR" sz="1200" spc="-1" strike="noStrike">
                  <a:solidFill>
                    <a:srgbClr val="767171"/>
                  </a:solidFill>
                  <a:latin typeface="Calibri"/>
                  <a:ea typeface="DejaVu Sans"/>
                </a:rPr>
                <a:t>centièmes</a:t>
              </a:r>
              <a:endParaRPr b="0" lang="fr-FR" sz="1200" spc="-1" strike="noStrike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530" name="Rectangle 122"/>
            <p:cNvSpPr/>
            <p:nvPr/>
          </p:nvSpPr>
          <p:spPr>
            <a:xfrm>
              <a:off x="7515720" y="2687400"/>
              <a:ext cx="739800" cy="899280"/>
            </a:xfrm>
            <a:prstGeom prst="rect">
              <a:avLst/>
            </a:prstGeom>
            <a:solidFill>
              <a:srgbClr val="ffffff"/>
            </a:solidFill>
            <a:ln w="25560">
              <a:solidFill>
                <a:srgbClr val="767171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noAutofit/>
            </a:bodyPr>
            <a:p>
              <a:endParaRPr b="0" lang="fr-FR" sz="1800" spc="-1" strike="noStrike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531" name="Rectangle 123"/>
            <p:cNvSpPr/>
            <p:nvPr/>
          </p:nvSpPr>
          <p:spPr>
            <a:xfrm>
              <a:off x="8255880" y="2687400"/>
              <a:ext cx="739800" cy="899280"/>
            </a:xfrm>
            <a:prstGeom prst="rect">
              <a:avLst/>
            </a:prstGeom>
            <a:solidFill>
              <a:srgbClr val="ffffff"/>
            </a:solidFill>
            <a:ln w="25560">
              <a:solidFill>
                <a:srgbClr val="767171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noAutofit/>
            </a:bodyPr>
            <a:p>
              <a:endParaRPr b="0" lang="fr-FR" sz="1800" spc="-1" strike="noStrike">
                <a:solidFill>
                  <a:srgbClr val="000000"/>
                </a:solidFill>
                <a:latin typeface="Arial"/>
              </a:endParaRPr>
            </a:p>
          </p:txBody>
        </p:sp>
        <mc:AlternateContent>
          <mc:Choice xmlns:a14="http://schemas.microsoft.com/office/drawing/2010/main" Requires="a14">
            <p:sp>
              <p:nvSpPr>
                <p:cNvPr id="532" name="ZoneTexte 49"/>
                <p:cNvSpPr txBox="1"/>
                <p:nvPr/>
              </p:nvSpPr>
              <p:spPr>
                <a:xfrm>
                  <a:off x="7680960" y="2367720"/>
                  <a:ext cx="455400" cy="258840"/>
                </a:xfrm>
                <a:prstGeom prst="rect">
                  <a:avLst/>
                </a:prstGeom>
              </p:spPr>
              <p:txBody>
                <a:bodyPr/>
                <a:p>
                  <a14:m>
                    <m:oMath xmlns:m="http://schemas.openxmlformats.org/officeDocument/2006/math">
                      <m:f>
                        <m:num>
                          <m:r>
                            <m:t xml:space="preserve">1</m:t>
                          </m:r>
                        </m:num>
                        <m:den>
                          <m:r>
                            <m:t xml:space="preserve">10</m:t>
                          </m:r>
                        </m:den>
                      </m:f>
                      <m:r>
                        <m:t xml:space="preserve">=</m:t>
                      </m:r>
                      <m:r>
                        <m:t xml:space="preserve">0,1</m:t>
                      </m:r>
                    </m:oMath>
                  </a14:m>
                </a:p>
              </p:txBody>
            </p:sp>
          </mc:Choice>
          <mc:Fallback/>
        </mc:AlternateContent>
        <mc:AlternateContent>
          <mc:Choice xmlns:a14="http://schemas.microsoft.com/office/drawing/2010/main" Requires="a14">
            <p:sp>
              <p:nvSpPr>
                <p:cNvPr id="533" name="ZoneTexte 50"/>
                <p:cNvSpPr txBox="1"/>
                <p:nvPr/>
              </p:nvSpPr>
              <p:spPr>
                <a:xfrm>
                  <a:off x="8364600" y="2378160"/>
                  <a:ext cx="583560" cy="258840"/>
                </a:xfrm>
                <a:prstGeom prst="rect">
                  <a:avLst/>
                </a:prstGeom>
              </p:spPr>
              <p:txBody>
                <a:bodyPr/>
                <a:p>
                  <a14:m>
                    <m:oMath xmlns:m="http://schemas.openxmlformats.org/officeDocument/2006/math">
                      <m:f>
                        <m:num>
                          <m:r>
                            <m:t xml:space="preserve">1</m:t>
                          </m:r>
                        </m:num>
                        <m:den>
                          <m:r>
                            <m:t xml:space="preserve">100</m:t>
                          </m:r>
                        </m:den>
                      </m:f>
                      <m:r>
                        <m:t xml:space="preserve">=</m:t>
                      </m:r>
                      <m:r>
                        <m:t xml:space="preserve">0,01</m:t>
                      </m:r>
                    </m:oMath>
                  </a14:m>
                </a:p>
              </p:txBody>
            </p:sp>
          </mc:Choice>
          <mc:Fallback/>
        </mc:AlternateContent>
      </p:grpSp>
      <p:sp>
        <p:nvSpPr>
          <p:cNvPr id="534" name="ZoneTexte 51"/>
          <p:cNvSpPr/>
          <p:nvPr/>
        </p:nvSpPr>
        <p:spPr>
          <a:xfrm>
            <a:off x="6999840" y="2688480"/>
            <a:ext cx="315360" cy="4561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2400" spc="-1" strike="noStrike">
                <a:solidFill>
                  <a:srgbClr val="000000"/>
                </a:solidFill>
                <a:latin typeface="Calibri"/>
                <a:ea typeface="DejaVu Sans"/>
              </a:rPr>
              <a:t>1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35" name="ZoneTexte 55"/>
          <p:cNvSpPr/>
          <p:nvPr/>
        </p:nvSpPr>
        <p:spPr>
          <a:xfrm>
            <a:off x="7686360" y="2697840"/>
            <a:ext cx="315360" cy="4561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2400" spc="-1" strike="noStrike">
                <a:solidFill>
                  <a:srgbClr val="000000"/>
                </a:solidFill>
                <a:latin typeface="Calibri"/>
                <a:ea typeface="DejaVu Sans"/>
              </a:rPr>
              <a:t>1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36" name="ZoneTexte 57"/>
          <p:cNvSpPr/>
          <p:nvPr/>
        </p:nvSpPr>
        <p:spPr>
          <a:xfrm>
            <a:off x="7370640" y="2523240"/>
            <a:ext cx="268560" cy="6998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000000"/>
                </a:solidFill>
                <a:latin typeface="Calibri"/>
                <a:ea typeface="DejaVu Sans"/>
              </a:rPr>
              <a:t>,</a:t>
            </a:r>
            <a:endParaRPr b="0" lang="fr-FR" sz="40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7" name="PlaceHolder 1"/>
          <p:cNvSpPr>
            <a:spLocks noGrp="1"/>
          </p:cNvSpPr>
          <p:nvPr>
            <p:ph/>
          </p:nvPr>
        </p:nvSpPr>
        <p:spPr>
          <a:xfrm>
            <a:off x="8372160" y="6490080"/>
            <a:ext cx="770400" cy="36648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0">
              <a:spcBef>
                <a:spcPts val="1417"/>
              </a:spcBef>
              <a:buNone/>
            </a:pPr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38" name=""/>
          <p:cNvSpPr/>
          <p:nvPr/>
        </p:nvSpPr>
        <p:spPr>
          <a:xfrm flipV="1">
            <a:off x="4501080" y="368640"/>
            <a:ext cx="360" cy="6480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rIns="90000" tIns="90000" bIns="90000" anchor="t" anchorCtr="1">
            <a:noAutofit/>
          </a:bodyPr>
          <a:p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39" name="ZoneTexte 142"/>
          <p:cNvSpPr/>
          <p:nvPr/>
        </p:nvSpPr>
        <p:spPr>
          <a:xfrm>
            <a:off x="720000" y="2699280"/>
            <a:ext cx="3238920" cy="7606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7 </a:t>
            </a:r>
            <a:r>
              <a:rPr b="0" lang="fr-FR" sz="4400" spc="-1" strike="noStrike">
                <a:solidFill>
                  <a:srgbClr val="c00000"/>
                </a:solidFill>
                <a:latin typeface="Calibri"/>
                <a:ea typeface="DejaVu Sans"/>
              </a:rPr>
              <a:t>× 50 </a:t>
            </a: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+ 7</a:t>
            </a:r>
            <a:r>
              <a:rPr b="0" lang="fr-FR" sz="4400" spc="-1" strike="noStrike">
                <a:solidFill>
                  <a:srgbClr val="4472c4"/>
                </a:solidFill>
                <a:latin typeface="Calibri"/>
                <a:ea typeface="DejaVu Sans"/>
              </a:rPr>
              <a:t> </a:t>
            </a:r>
            <a:r>
              <a:rPr b="0" lang="fr-FR" sz="4400" spc="-1" strike="noStrike">
                <a:solidFill>
                  <a:srgbClr val="c00000"/>
                </a:solidFill>
                <a:latin typeface="Calibri"/>
                <a:ea typeface="DejaVu Sans"/>
              </a:rPr>
              <a:t>× 2</a:t>
            </a: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grpSp>
        <p:nvGrpSpPr>
          <p:cNvPr id="540" name="Groupe 28"/>
          <p:cNvGrpSpPr/>
          <p:nvPr/>
        </p:nvGrpSpPr>
        <p:grpSpPr>
          <a:xfrm>
            <a:off x="1113840" y="3419280"/>
            <a:ext cx="763560" cy="793800"/>
            <a:chOff x="1113840" y="3419280"/>
            <a:chExt cx="763560" cy="793800"/>
          </a:xfrm>
        </p:grpSpPr>
        <p:cxnSp>
          <p:nvCxnSpPr>
            <p:cNvPr id="541" name="Connecteur droit 33"/>
            <p:cNvCxnSpPr/>
            <p:nvPr/>
          </p:nvCxnSpPr>
          <p:spPr>
            <a:xfrm flipV="1">
              <a:off x="1447920" y="3419280"/>
              <a:ext cx="429840" cy="783360"/>
            </a:xfrm>
            <a:prstGeom prst="straightConnector1">
              <a:avLst/>
            </a:prstGeom>
            <a:ln w="19080">
              <a:solidFill>
                <a:srgbClr val="c9211e"/>
              </a:solidFill>
              <a:round/>
            </a:ln>
          </p:spPr>
        </p:cxnSp>
        <p:cxnSp>
          <p:nvCxnSpPr>
            <p:cNvPr id="542" name="Connecteur droit 34"/>
            <p:cNvCxnSpPr/>
            <p:nvPr/>
          </p:nvCxnSpPr>
          <p:spPr>
            <a:xfrm>
              <a:off x="1113840" y="3419280"/>
              <a:ext cx="336240" cy="794160"/>
            </a:xfrm>
            <a:prstGeom prst="straightConnector1">
              <a:avLst/>
            </a:prstGeom>
            <a:ln w="19080">
              <a:solidFill>
                <a:srgbClr val="c9211e"/>
              </a:solidFill>
              <a:round/>
            </a:ln>
          </p:spPr>
        </p:cxnSp>
      </p:grpSp>
      <p:grpSp>
        <p:nvGrpSpPr>
          <p:cNvPr id="543" name="Groupe 29"/>
          <p:cNvGrpSpPr/>
          <p:nvPr/>
        </p:nvGrpSpPr>
        <p:grpSpPr>
          <a:xfrm>
            <a:off x="1440000" y="2159280"/>
            <a:ext cx="1801080" cy="624600"/>
            <a:chOff x="1440000" y="2159280"/>
            <a:chExt cx="1801080" cy="624600"/>
          </a:xfrm>
        </p:grpSpPr>
        <p:cxnSp>
          <p:nvCxnSpPr>
            <p:cNvPr id="544" name="Connecteur droit 35"/>
            <p:cNvCxnSpPr/>
            <p:nvPr/>
          </p:nvCxnSpPr>
          <p:spPr>
            <a:xfrm>
              <a:off x="2339640" y="2167920"/>
              <a:ext cx="901800" cy="616320"/>
            </a:xfrm>
            <a:prstGeom prst="straightConnector1">
              <a:avLst/>
            </a:prstGeom>
            <a:ln w="19080">
              <a:solidFill>
                <a:srgbClr val="c00000"/>
              </a:solidFill>
              <a:round/>
            </a:ln>
          </p:spPr>
        </p:cxnSp>
        <p:cxnSp>
          <p:nvCxnSpPr>
            <p:cNvPr id="545" name="Connecteur droit 36"/>
            <p:cNvCxnSpPr/>
            <p:nvPr/>
          </p:nvCxnSpPr>
          <p:spPr>
            <a:xfrm flipV="1">
              <a:off x="1440000" y="2159280"/>
              <a:ext cx="902160" cy="615240"/>
            </a:xfrm>
            <a:prstGeom prst="straightConnector1">
              <a:avLst/>
            </a:prstGeom>
            <a:ln w="19080">
              <a:solidFill>
                <a:srgbClr val="c00000"/>
              </a:solidFill>
              <a:round/>
            </a:ln>
          </p:spPr>
        </p:cxnSp>
      </p:grpSp>
      <p:sp>
        <p:nvSpPr>
          <p:cNvPr id="546" name="ZoneTexte 143"/>
          <p:cNvSpPr/>
          <p:nvPr/>
        </p:nvSpPr>
        <p:spPr>
          <a:xfrm>
            <a:off x="1196640" y="4098600"/>
            <a:ext cx="2402280" cy="7606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350  +  14</a:t>
            </a: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grpSp>
        <p:nvGrpSpPr>
          <p:cNvPr id="547" name="Groupe 34"/>
          <p:cNvGrpSpPr/>
          <p:nvPr/>
        </p:nvGrpSpPr>
        <p:grpSpPr>
          <a:xfrm>
            <a:off x="1620000" y="4859280"/>
            <a:ext cx="1441080" cy="762840"/>
            <a:chOff x="1620000" y="4859280"/>
            <a:chExt cx="1441080" cy="762840"/>
          </a:xfrm>
        </p:grpSpPr>
        <p:cxnSp>
          <p:nvCxnSpPr>
            <p:cNvPr id="548" name="Connecteur droit 37"/>
            <p:cNvCxnSpPr/>
            <p:nvPr/>
          </p:nvCxnSpPr>
          <p:spPr>
            <a:xfrm flipV="1">
              <a:off x="2339640" y="4859280"/>
              <a:ext cx="721800" cy="752400"/>
            </a:xfrm>
            <a:prstGeom prst="straightConnector1">
              <a:avLst/>
            </a:prstGeom>
            <a:ln w="19080">
              <a:solidFill>
                <a:srgbClr val="4472c4"/>
              </a:solidFill>
              <a:round/>
            </a:ln>
          </p:spPr>
        </p:cxnSp>
        <p:cxnSp>
          <p:nvCxnSpPr>
            <p:cNvPr id="549" name="Connecteur droit 38"/>
            <p:cNvCxnSpPr/>
            <p:nvPr/>
          </p:nvCxnSpPr>
          <p:spPr>
            <a:xfrm>
              <a:off x="1620000" y="4870440"/>
              <a:ext cx="721800" cy="752040"/>
            </a:xfrm>
            <a:prstGeom prst="straightConnector1">
              <a:avLst/>
            </a:prstGeom>
            <a:ln w="19080">
              <a:solidFill>
                <a:srgbClr val="4472c4"/>
              </a:solidFill>
              <a:round/>
            </a:ln>
          </p:spPr>
        </p:cxnSp>
      </p:grpSp>
      <p:sp>
        <p:nvSpPr>
          <p:cNvPr id="550" name="ZoneTexte 144"/>
          <p:cNvSpPr/>
          <p:nvPr/>
        </p:nvSpPr>
        <p:spPr>
          <a:xfrm>
            <a:off x="1800000" y="5539320"/>
            <a:ext cx="1079280" cy="7606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364</a:t>
            </a: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grpSp>
        <p:nvGrpSpPr>
          <p:cNvPr id="551" name="Groupe 35"/>
          <p:cNvGrpSpPr/>
          <p:nvPr/>
        </p:nvGrpSpPr>
        <p:grpSpPr>
          <a:xfrm>
            <a:off x="2880000" y="3419280"/>
            <a:ext cx="763560" cy="793800"/>
            <a:chOff x="2880000" y="3419280"/>
            <a:chExt cx="763560" cy="793800"/>
          </a:xfrm>
        </p:grpSpPr>
        <p:cxnSp>
          <p:nvCxnSpPr>
            <p:cNvPr id="552" name="Connecteur droit 39"/>
            <p:cNvCxnSpPr/>
            <p:nvPr/>
          </p:nvCxnSpPr>
          <p:spPr>
            <a:xfrm flipV="1">
              <a:off x="3214080" y="3419280"/>
              <a:ext cx="429840" cy="783360"/>
            </a:xfrm>
            <a:prstGeom prst="straightConnector1">
              <a:avLst/>
            </a:prstGeom>
            <a:ln w="19080">
              <a:solidFill>
                <a:srgbClr val="c9211e"/>
              </a:solidFill>
              <a:round/>
            </a:ln>
          </p:spPr>
        </p:cxnSp>
        <p:cxnSp>
          <p:nvCxnSpPr>
            <p:cNvPr id="553" name="Connecteur droit 40"/>
            <p:cNvCxnSpPr/>
            <p:nvPr/>
          </p:nvCxnSpPr>
          <p:spPr>
            <a:xfrm>
              <a:off x="2880000" y="3419280"/>
              <a:ext cx="336240" cy="794160"/>
            </a:xfrm>
            <a:prstGeom prst="straightConnector1">
              <a:avLst/>
            </a:prstGeom>
            <a:ln w="19080">
              <a:solidFill>
                <a:srgbClr val="c9211e"/>
              </a:solidFill>
              <a:round/>
            </a:ln>
          </p:spPr>
        </p:cxnSp>
      </p:grpSp>
      <p:sp>
        <p:nvSpPr>
          <p:cNvPr id="554" name="ZoneTexte 145"/>
          <p:cNvSpPr/>
          <p:nvPr/>
        </p:nvSpPr>
        <p:spPr>
          <a:xfrm>
            <a:off x="1080000" y="1399320"/>
            <a:ext cx="2878920" cy="7606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7 </a:t>
            </a:r>
            <a:r>
              <a:rPr b="0" lang="fr-FR" sz="4400" spc="-1" strike="noStrike">
                <a:solidFill>
                  <a:srgbClr val="c9211e"/>
                </a:solidFill>
                <a:latin typeface="Calibri"/>
                <a:ea typeface="DejaVu Sans"/>
              </a:rPr>
              <a:t>× (50 + 2)</a:t>
            </a: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55" name="ZoneTexte 146"/>
          <p:cNvSpPr/>
          <p:nvPr/>
        </p:nvSpPr>
        <p:spPr>
          <a:xfrm>
            <a:off x="1620000" y="539280"/>
            <a:ext cx="1985400" cy="7606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7 </a:t>
            </a:r>
            <a:r>
              <a:rPr b="0" lang="fr-FR" sz="4400" spc="-1" strike="noStrike">
                <a:solidFill>
                  <a:srgbClr val="c9211e"/>
                </a:solidFill>
                <a:latin typeface="Calibri"/>
                <a:ea typeface="DejaVu Sans"/>
              </a:rPr>
              <a:t>× 52</a:t>
            </a: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56" name="PlaceHolder 4"/>
          <p:cNvSpPr txBox="1"/>
          <p:nvPr/>
        </p:nvSpPr>
        <p:spPr>
          <a:xfrm>
            <a:off x="4680360" y="360000"/>
            <a:ext cx="2698920" cy="540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rmAutofit fontScale="90000"/>
          </a:bodyPr>
          <a:p>
            <a:pPr>
              <a:lnSpc>
                <a:spcPct val="90000"/>
              </a:lnSpc>
              <a:tabLst>
                <a:tab algn="l" pos="0"/>
              </a:tabLst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</a:rPr>
              <a:t>On s’entraine. </a:t>
            </a:r>
            <a:endParaRPr b="0" lang="fr-FR" sz="3600" spc="-1" strike="noStrike">
              <a:solidFill>
                <a:srgbClr val="000000"/>
              </a:solidFill>
              <a:latin typeface="Arial"/>
            </a:endParaRPr>
          </a:p>
        </p:txBody>
      </p:sp>
      <p:grpSp>
        <p:nvGrpSpPr>
          <p:cNvPr id="557" name="Groupe 26"/>
          <p:cNvGrpSpPr/>
          <p:nvPr/>
        </p:nvGrpSpPr>
        <p:grpSpPr>
          <a:xfrm>
            <a:off x="4571640" y="2160000"/>
            <a:ext cx="4425120" cy="1419840"/>
            <a:chOff x="4571640" y="2160000"/>
            <a:chExt cx="4425120" cy="1419840"/>
          </a:xfrm>
        </p:grpSpPr>
        <p:sp>
          <p:nvSpPr>
            <p:cNvPr id="558" name="Rectangle 57"/>
            <p:cNvSpPr/>
            <p:nvPr/>
          </p:nvSpPr>
          <p:spPr>
            <a:xfrm>
              <a:off x="6046200" y="2162880"/>
              <a:ext cx="739800" cy="516240"/>
            </a:xfrm>
            <a:prstGeom prst="rect">
              <a:avLst/>
            </a:prstGeom>
            <a:solidFill>
              <a:srgbClr val="ffffff"/>
            </a:solidFill>
            <a:ln w="25560">
              <a:solidFill>
                <a:srgbClr val="767171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1800" spc="-1" strike="noStrike">
                  <a:solidFill>
                    <a:srgbClr val="c00000"/>
                  </a:solidFill>
                  <a:latin typeface="Calibri"/>
                  <a:ea typeface="DejaVu Sans"/>
                </a:rPr>
                <a:t>D</a:t>
              </a:r>
              <a:endParaRPr b="0" lang="fr-FR" sz="1800" spc="-1" strike="noStrike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559" name="Rectangle 58"/>
            <p:cNvSpPr/>
            <p:nvPr/>
          </p:nvSpPr>
          <p:spPr>
            <a:xfrm>
              <a:off x="6787440" y="2162880"/>
              <a:ext cx="739800" cy="516240"/>
            </a:xfrm>
            <a:prstGeom prst="rect">
              <a:avLst/>
            </a:prstGeom>
            <a:solidFill>
              <a:srgbClr val="ffffff"/>
            </a:solidFill>
            <a:ln w="25560">
              <a:solidFill>
                <a:srgbClr val="767171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1800" spc="-1" strike="noStrike">
                  <a:solidFill>
                    <a:srgbClr val="0070c0"/>
                  </a:solidFill>
                  <a:latin typeface="Calibri"/>
                  <a:ea typeface="DejaVu Sans"/>
                </a:rPr>
                <a:t>U</a:t>
              </a:r>
              <a:endParaRPr b="0" lang="fr-FR" sz="1800" spc="-1" strike="noStrike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560" name="Rectangle 59"/>
            <p:cNvSpPr/>
            <p:nvPr/>
          </p:nvSpPr>
          <p:spPr>
            <a:xfrm>
              <a:off x="6046200" y="2680560"/>
              <a:ext cx="739800" cy="899280"/>
            </a:xfrm>
            <a:prstGeom prst="rect">
              <a:avLst/>
            </a:prstGeom>
            <a:solidFill>
              <a:srgbClr val="ffffff"/>
            </a:solidFill>
            <a:ln w="25560">
              <a:solidFill>
                <a:srgbClr val="767171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noAutofit/>
            </a:bodyPr>
            <a:p>
              <a:endParaRPr b="0" lang="fr-FR" sz="1800" spc="-1" strike="noStrike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561" name="Rectangle 60"/>
            <p:cNvSpPr/>
            <p:nvPr/>
          </p:nvSpPr>
          <p:spPr>
            <a:xfrm>
              <a:off x="6787440" y="2680560"/>
              <a:ext cx="739800" cy="899280"/>
            </a:xfrm>
            <a:prstGeom prst="rect">
              <a:avLst/>
            </a:prstGeom>
            <a:solidFill>
              <a:srgbClr val="ffffff"/>
            </a:solidFill>
            <a:ln w="25560">
              <a:solidFill>
                <a:srgbClr val="767171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noAutofit/>
            </a:bodyPr>
            <a:p>
              <a:endParaRPr b="0" lang="fr-FR" sz="1800" spc="-1" strike="noStrike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562" name="Rectangle 61"/>
            <p:cNvSpPr/>
            <p:nvPr/>
          </p:nvSpPr>
          <p:spPr>
            <a:xfrm>
              <a:off x="5310360" y="2162880"/>
              <a:ext cx="739800" cy="516960"/>
            </a:xfrm>
            <a:prstGeom prst="rect">
              <a:avLst/>
            </a:prstGeom>
            <a:solidFill>
              <a:srgbClr val="ffffff"/>
            </a:solidFill>
            <a:ln w="25560">
              <a:solidFill>
                <a:srgbClr val="767171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1800" spc="-1" strike="noStrike">
                  <a:solidFill>
                    <a:srgbClr val="00b050"/>
                  </a:solidFill>
                  <a:latin typeface="Calibri"/>
                  <a:ea typeface="DejaVu Sans"/>
                </a:rPr>
                <a:t>C</a:t>
              </a:r>
              <a:endParaRPr b="0" lang="fr-FR" sz="1800" spc="-1" strike="noStrike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563" name="Rectangle 62"/>
            <p:cNvSpPr/>
            <p:nvPr/>
          </p:nvSpPr>
          <p:spPr>
            <a:xfrm>
              <a:off x="5310360" y="2680560"/>
              <a:ext cx="739800" cy="899280"/>
            </a:xfrm>
            <a:prstGeom prst="rect">
              <a:avLst/>
            </a:prstGeom>
            <a:solidFill>
              <a:srgbClr val="ffffff"/>
            </a:solidFill>
            <a:ln w="25560">
              <a:solidFill>
                <a:srgbClr val="767171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noAutofit/>
            </a:bodyPr>
            <a:p>
              <a:endParaRPr b="0" lang="fr-FR" sz="1800" spc="-1" strike="noStrike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564" name="Rectangle 63"/>
            <p:cNvSpPr/>
            <p:nvPr/>
          </p:nvSpPr>
          <p:spPr>
            <a:xfrm>
              <a:off x="4571640" y="2162880"/>
              <a:ext cx="739800" cy="516960"/>
            </a:xfrm>
            <a:prstGeom prst="rect">
              <a:avLst/>
            </a:prstGeom>
            <a:solidFill>
              <a:srgbClr val="ffffff"/>
            </a:solidFill>
            <a:ln w="25560">
              <a:solidFill>
                <a:srgbClr val="767171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1800" spc="-1" strike="noStrike">
                  <a:solidFill>
                    <a:schemeClr val="accent4">
                      <a:lumMod val="60000"/>
                      <a:lumOff val="40000"/>
                    </a:schemeClr>
                  </a:solidFill>
                  <a:latin typeface="Calibri"/>
                  <a:ea typeface="DejaVu Sans"/>
                </a:rPr>
                <a:t>M</a:t>
              </a:r>
              <a:endParaRPr b="0" lang="fr-FR" sz="1800" spc="-1" strike="noStrike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565" name="Rectangle 64"/>
            <p:cNvSpPr/>
            <p:nvPr/>
          </p:nvSpPr>
          <p:spPr>
            <a:xfrm>
              <a:off x="4571640" y="2680560"/>
              <a:ext cx="739800" cy="899280"/>
            </a:xfrm>
            <a:prstGeom prst="rect">
              <a:avLst/>
            </a:prstGeom>
            <a:solidFill>
              <a:srgbClr val="ffffff"/>
            </a:solidFill>
            <a:ln w="25560">
              <a:solidFill>
                <a:srgbClr val="767171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noAutofit/>
            </a:bodyPr>
            <a:p>
              <a:endParaRPr b="0" lang="fr-FR" sz="1800" spc="-1" strike="noStrike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566" name="Rectangle 65"/>
            <p:cNvSpPr/>
            <p:nvPr/>
          </p:nvSpPr>
          <p:spPr>
            <a:xfrm>
              <a:off x="7514280" y="2160000"/>
              <a:ext cx="739800" cy="516240"/>
            </a:xfrm>
            <a:prstGeom prst="rect">
              <a:avLst/>
            </a:prstGeom>
            <a:solidFill>
              <a:srgbClr val="ffffff"/>
            </a:solidFill>
            <a:ln w="25560">
              <a:solidFill>
                <a:srgbClr val="767171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0" rIns="36000" tIns="45000" bIns="45000" anchor="t">
              <a:noAutofit/>
            </a:bodyPr>
            <a:p>
              <a:pPr algn="ctr">
                <a:lnSpc>
                  <a:spcPct val="100000"/>
                </a:lnSpc>
              </a:pPr>
              <a:r>
                <a:rPr b="0" lang="fr-FR" sz="1200" spc="-1" strike="noStrike">
                  <a:solidFill>
                    <a:srgbClr val="767171"/>
                  </a:solidFill>
                  <a:latin typeface="Calibri"/>
                  <a:ea typeface="DejaVu Sans"/>
                </a:rPr>
                <a:t>dixièmes</a:t>
              </a:r>
              <a:endParaRPr b="0" lang="fr-FR" sz="1200" spc="-1" strike="noStrike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567" name="Rectangle 66"/>
            <p:cNvSpPr/>
            <p:nvPr/>
          </p:nvSpPr>
          <p:spPr>
            <a:xfrm>
              <a:off x="8256960" y="2162880"/>
              <a:ext cx="739800" cy="516240"/>
            </a:xfrm>
            <a:prstGeom prst="rect">
              <a:avLst/>
            </a:prstGeom>
            <a:solidFill>
              <a:srgbClr val="ffffff"/>
            </a:solidFill>
            <a:ln w="25560">
              <a:solidFill>
                <a:srgbClr val="767171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0" rIns="36000" tIns="45000" bIns="45000" anchor="t">
              <a:noAutofit/>
            </a:bodyPr>
            <a:p>
              <a:pPr algn="ctr">
                <a:lnSpc>
                  <a:spcPct val="100000"/>
                </a:lnSpc>
              </a:pPr>
              <a:r>
                <a:rPr b="0" lang="fr-FR" sz="1200" spc="-1" strike="noStrike">
                  <a:solidFill>
                    <a:srgbClr val="767171"/>
                  </a:solidFill>
                  <a:latin typeface="Calibri"/>
                  <a:ea typeface="DejaVu Sans"/>
                </a:rPr>
                <a:t>centièmes</a:t>
              </a:r>
              <a:endParaRPr b="0" lang="fr-FR" sz="1200" spc="-1" strike="noStrike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568" name="Rectangle 67"/>
            <p:cNvSpPr/>
            <p:nvPr/>
          </p:nvSpPr>
          <p:spPr>
            <a:xfrm>
              <a:off x="7515720" y="2680560"/>
              <a:ext cx="739800" cy="899280"/>
            </a:xfrm>
            <a:prstGeom prst="rect">
              <a:avLst/>
            </a:prstGeom>
            <a:solidFill>
              <a:srgbClr val="ffffff"/>
            </a:solidFill>
            <a:ln w="25560">
              <a:solidFill>
                <a:srgbClr val="767171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noAutofit/>
            </a:bodyPr>
            <a:p>
              <a:endParaRPr b="0" lang="fr-FR" sz="1800" spc="-1" strike="noStrike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569" name="Rectangle 68"/>
            <p:cNvSpPr/>
            <p:nvPr/>
          </p:nvSpPr>
          <p:spPr>
            <a:xfrm>
              <a:off x="8255880" y="2680560"/>
              <a:ext cx="739800" cy="899280"/>
            </a:xfrm>
            <a:prstGeom prst="rect">
              <a:avLst/>
            </a:prstGeom>
            <a:solidFill>
              <a:srgbClr val="ffffff"/>
            </a:solidFill>
            <a:ln w="25560">
              <a:solidFill>
                <a:srgbClr val="767171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noAutofit/>
            </a:bodyPr>
            <a:p>
              <a:endParaRPr b="0" lang="fr-FR" sz="1800" spc="-1" strike="noStrike">
                <a:solidFill>
                  <a:srgbClr val="000000"/>
                </a:solidFill>
                <a:latin typeface="Arial"/>
              </a:endParaRPr>
            </a:p>
          </p:txBody>
        </p:sp>
        <mc:AlternateContent>
          <mc:Choice xmlns:a14="http://schemas.microsoft.com/office/drawing/2010/main" Requires="a14">
            <p:sp>
              <p:nvSpPr>
                <p:cNvPr id="570" name="ZoneTexte 52"/>
                <p:cNvSpPr txBox="1"/>
                <p:nvPr/>
              </p:nvSpPr>
              <p:spPr>
                <a:xfrm>
                  <a:off x="7680960" y="2360880"/>
                  <a:ext cx="455400" cy="258840"/>
                </a:xfrm>
                <a:prstGeom prst="rect">
                  <a:avLst/>
                </a:prstGeom>
              </p:spPr>
              <p:txBody>
                <a:bodyPr/>
                <a:p>
                  <a14:m>
                    <m:oMath xmlns:m="http://schemas.openxmlformats.org/officeDocument/2006/math">
                      <m:f>
                        <m:num>
                          <m:r>
                            <m:t xml:space="preserve">1</m:t>
                          </m:r>
                        </m:num>
                        <m:den>
                          <m:r>
                            <m:t xml:space="preserve">10</m:t>
                          </m:r>
                        </m:den>
                      </m:f>
                      <m:r>
                        <m:t xml:space="preserve">=</m:t>
                      </m:r>
                      <m:r>
                        <m:t xml:space="preserve">0,1</m:t>
                      </m:r>
                    </m:oMath>
                  </a14:m>
                </a:p>
              </p:txBody>
            </p:sp>
          </mc:Choice>
          <mc:Fallback/>
        </mc:AlternateContent>
        <mc:AlternateContent>
          <mc:Choice xmlns:a14="http://schemas.microsoft.com/office/drawing/2010/main" Requires="a14">
            <p:sp>
              <p:nvSpPr>
                <p:cNvPr id="571" name="ZoneTexte 53"/>
                <p:cNvSpPr txBox="1"/>
                <p:nvPr/>
              </p:nvSpPr>
              <p:spPr>
                <a:xfrm>
                  <a:off x="8364600" y="2371320"/>
                  <a:ext cx="583560" cy="258840"/>
                </a:xfrm>
                <a:prstGeom prst="rect">
                  <a:avLst/>
                </a:prstGeom>
              </p:spPr>
              <p:txBody>
                <a:bodyPr/>
                <a:p>
                  <a14:m>
                    <m:oMath xmlns:m="http://schemas.openxmlformats.org/officeDocument/2006/math">
                      <m:f>
                        <m:num>
                          <m:r>
                            <m:t xml:space="preserve">1</m:t>
                          </m:r>
                        </m:num>
                        <m:den>
                          <m:r>
                            <m:t xml:space="preserve">100</m:t>
                          </m:r>
                        </m:den>
                      </m:f>
                      <m:r>
                        <m:t xml:space="preserve">=</m:t>
                      </m:r>
                      <m:r>
                        <m:t xml:space="preserve">0,01</m:t>
                      </m:r>
                    </m:oMath>
                  </a14:m>
                </a:p>
              </p:txBody>
            </p:sp>
          </mc:Choice>
          <mc:Fallback/>
        </mc:AlternateContent>
      </p:grpSp>
      <p:sp>
        <p:nvSpPr>
          <p:cNvPr id="572" name="ZoneTexte 54"/>
          <p:cNvSpPr/>
          <p:nvPr/>
        </p:nvSpPr>
        <p:spPr>
          <a:xfrm>
            <a:off x="6999840" y="2681640"/>
            <a:ext cx="315360" cy="4561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2400" spc="-1" strike="noStrike">
                <a:solidFill>
                  <a:srgbClr val="000000"/>
                </a:solidFill>
                <a:latin typeface="Calibri"/>
                <a:ea typeface="DejaVu Sans"/>
              </a:rPr>
              <a:t>1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73" name="ZoneTexte 124"/>
          <p:cNvSpPr/>
          <p:nvPr/>
        </p:nvSpPr>
        <p:spPr>
          <a:xfrm>
            <a:off x="7718760" y="3105360"/>
            <a:ext cx="315360" cy="4561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1" lang="fr-FR" sz="2400" spc="-1" strike="noStrike">
                <a:solidFill>
                  <a:srgbClr val="b74391"/>
                </a:solidFill>
                <a:latin typeface="Calibri"/>
                <a:ea typeface="DejaVu Sans"/>
              </a:rPr>
              <a:t>1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74" name="ZoneTexte 125"/>
          <p:cNvSpPr/>
          <p:nvPr/>
        </p:nvSpPr>
        <p:spPr>
          <a:xfrm>
            <a:off x="8432280" y="3117960"/>
            <a:ext cx="315360" cy="4561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1" lang="fr-FR" sz="2400" spc="-1" strike="noStrike">
                <a:solidFill>
                  <a:srgbClr val="b74391"/>
                </a:solidFill>
                <a:latin typeface="Calibri"/>
                <a:ea typeface="DejaVu Sans"/>
              </a:rPr>
              <a:t>1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  <p:cxnSp>
        <p:nvCxnSpPr>
          <p:cNvPr id="575" name="Connecteur droit avec flèche 7"/>
          <p:cNvCxnSpPr/>
          <p:nvPr/>
        </p:nvCxnSpPr>
        <p:spPr>
          <a:xfrm>
            <a:off x="8020800" y="2942280"/>
            <a:ext cx="453960" cy="347040"/>
          </a:xfrm>
          <a:prstGeom prst="straightConnector1">
            <a:avLst/>
          </a:prstGeom>
          <a:ln w="0">
            <a:solidFill>
              <a:srgbClr val="b74391"/>
            </a:solidFill>
            <a:tailEnd len="med" type="triangle" w="med"/>
          </a:ln>
        </p:spPr>
      </p:cxnSp>
      <p:cxnSp>
        <p:nvCxnSpPr>
          <p:cNvPr id="576" name="Connecteur droit avec flèche 8"/>
          <p:cNvCxnSpPr/>
          <p:nvPr/>
        </p:nvCxnSpPr>
        <p:spPr>
          <a:xfrm>
            <a:off x="7264800" y="2964960"/>
            <a:ext cx="453960" cy="347040"/>
          </a:xfrm>
          <a:prstGeom prst="straightConnector1">
            <a:avLst/>
          </a:prstGeom>
          <a:ln w="0">
            <a:solidFill>
              <a:srgbClr val="b74391"/>
            </a:solidFill>
            <a:tailEnd len="med" type="triangle" w="med"/>
          </a:ln>
        </p:spPr>
      </p:cxnSp>
      <p:sp>
        <p:nvSpPr>
          <p:cNvPr id="577" name="ZoneTexte 126"/>
          <p:cNvSpPr/>
          <p:nvPr/>
        </p:nvSpPr>
        <p:spPr>
          <a:xfrm>
            <a:off x="7348680" y="2873520"/>
            <a:ext cx="268560" cy="6998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b74391"/>
                </a:solidFill>
                <a:latin typeface="Calibri"/>
                <a:ea typeface="DejaVu Sans"/>
              </a:rPr>
              <a:t>,</a:t>
            </a:r>
            <a:endParaRPr b="0" lang="fr-FR" sz="40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78" name="ZoneTexte 127"/>
          <p:cNvSpPr/>
          <p:nvPr/>
        </p:nvSpPr>
        <p:spPr>
          <a:xfrm>
            <a:off x="7686360" y="2691000"/>
            <a:ext cx="315360" cy="4561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2400" spc="-1" strike="noStrike">
                <a:solidFill>
                  <a:srgbClr val="000000"/>
                </a:solidFill>
                <a:latin typeface="Calibri"/>
                <a:ea typeface="DejaVu Sans"/>
              </a:rPr>
              <a:t>1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79" name="ZoneTexte 129"/>
          <p:cNvSpPr/>
          <p:nvPr/>
        </p:nvSpPr>
        <p:spPr>
          <a:xfrm>
            <a:off x="7003800" y="3082680"/>
            <a:ext cx="315360" cy="4561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1" lang="fr-FR" sz="2400" spc="-1" strike="noStrike">
                <a:solidFill>
                  <a:srgbClr val="b74391"/>
                </a:solidFill>
                <a:latin typeface="Calibri"/>
                <a:ea typeface="DejaVu Sans"/>
              </a:rPr>
              <a:t>0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80" name="ZoneTexte 130"/>
          <p:cNvSpPr/>
          <p:nvPr/>
        </p:nvSpPr>
        <p:spPr>
          <a:xfrm>
            <a:off x="7370640" y="2516400"/>
            <a:ext cx="268560" cy="6998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000000"/>
                </a:solidFill>
                <a:latin typeface="Calibri"/>
                <a:ea typeface="DejaVu Sans"/>
              </a:rPr>
              <a:t>,</a:t>
            </a:r>
            <a:endParaRPr b="0" lang="fr-FR" sz="40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81" name="ZoneTexte 131"/>
          <p:cNvSpPr/>
          <p:nvPr/>
        </p:nvSpPr>
        <p:spPr>
          <a:xfrm>
            <a:off x="5759640" y="1090080"/>
            <a:ext cx="1742760" cy="516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0" lang="fr-FR" sz="2800" spc="-1" strike="noStrike">
                <a:solidFill>
                  <a:srgbClr val="000000"/>
                </a:solidFill>
                <a:latin typeface="Calibri"/>
                <a:ea typeface="DejaVu Sans"/>
              </a:rPr>
              <a:t>1,1 ÷ 10 = </a:t>
            </a:r>
            <a:r>
              <a:rPr b="0" lang="fr-FR" sz="1800" spc="-1" strike="noStrike">
                <a:solidFill>
                  <a:srgbClr val="000000"/>
                </a:solidFill>
                <a:latin typeface="Calibri"/>
                <a:ea typeface="DejaVu Sans"/>
              </a:rPr>
              <a:t> </a:t>
            </a:r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82" name="ZoneTexte 132"/>
          <p:cNvSpPr/>
          <p:nvPr/>
        </p:nvSpPr>
        <p:spPr>
          <a:xfrm>
            <a:off x="6926400" y="1080000"/>
            <a:ext cx="1742760" cy="516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1" lang="fr-FR" sz="2800" spc="-1" strike="noStrike">
                <a:solidFill>
                  <a:srgbClr val="000000"/>
                </a:solidFill>
                <a:latin typeface="Calibri"/>
                <a:ea typeface="DejaVu Sans"/>
              </a:rPr>
              <a:t>0,11</a:t>
            </a:r>
            <a:endParaRPr b="0" lang="fr-FR" sz="28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242" dur="indefinite" restart="never" nodeType="tmRoot">
          <p:childTnLst>
            <p:seq>
              <p:cTn id="243" dur="indefinite" nodeType="mainSeq">
                <p:childTnLst>
                  <p:par>
                    <p:cTn id="244" fill="hold">
                      <p:stCondLst>
                        <p:cond delay="indefinite"/>
                      </p:stCondLst>
                      <p:childTnLst>
                        <p:par>
                          <p:cTn id="245" fill="hold">
                            <p:stCondLst>
                              <p:cond delay="0"/>
                            </p:stCondLst>
                            <p:childTnLst>
                              <p:par>
                                <p:cTn id="246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8" fill="hold">
                      <p:stCondLst>
                        <p:cond delay="indefinite"/>
                      </p:stCondLst>
                      <p:childTnLst>
                        <p:par>
                          <p:cTn id="249" fill="hold">
                            <p:stCondLst>
                              <p:cond delay="0"/>
                            </p:stCondLst>
                            <p:childTnLst>
                              <p:par>
                                <p:cTn id="250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2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4" fill="hold">
                      <p:stCondLst>
                        <p:cond delay="indefinite"/>
                      </p:stCondLst>
                      <p:childTnLst>
                        <p:par>
                          <p:cTn id="255" fill="hold">
                            <p:stCondLst>
                              <p:cond delay="0"/>
                            </p:stCondLst>
                            <p:childTnLst>
                              <p:par>
                                <p:cTn id="256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8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0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2" fill="hold">
                      <p:stCondLst>
                        <p:cond delay="indefinite"/>
                      </p:stCondLst>
                      <p:childTnLst>
                        <p:par>
                          <p:cTn id="263" fill="hold">
                            <p:stCondLst>
                              <p:cond delay="0"/>
                            </p:stCondLst>
                            <p:childTnLst>
                              <p:par>
                                <p:cTn id="264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6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" name="PlaceHolder 1"/>
          <p:cNvSpPr>
            <a:spLocks noGrp="1"/>
          </p:cNvSpPr>
          <p:nvPr>
            <p:ph type="title"/>
          </p:nvPr>
        </p:nvSpPr>
        <p:spPr>
          <a:xfrm>
            <a:off x="4680000" y="360000"/>
            <a:ext cx="2698920" cy="540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rmAutofit fontScale="90000"/>
          </a:bodyPr>
          <a:p>
            <a:pPr indent="0">
              <a:lnSpc>
                <a:spcPct val="90000"/>
              </a:lnSpc>
              <a:buNone/>
              <a:tabLst>
                <a:tab algn="l" pos="0"/>
              </a:tabLst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</a:rPr>
              <a:t>On s’entraine. </a:t>
            </a:r>
            <a:endParaRPr b="0" lang="fr-FR" sz="36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84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0400" cy="36648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0">
              <a:spcBef>
                <a:spcPts val="1417"/>
              </a:spcBef>
              <a:buNone/>
            </a:pPr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grpSp>
        <p:nvGrpSpPr>
          <p:cNvPr id="585" name="Groupe 36"/>
          <p:cNvGrpSpPr/>
          <p:nvPr/>
        </p:nvGrpSpPr>
        <p:grpSpPr>
          <a:xfrm>
            <a:off x="4572000" y="2160000"/>
            <a:ext cx="4425120" cy="1419840"/>
            <a:chOff x="4572000" y="2160000"/>
            <a:chExt cx="4425120" cy="1419840"/>
          </a:xfrm>
        </p:grpSpPr>
        <p:sp>
          <p:nvSpPr>
            <p:cNvPr id="586" name="Rectangle 201"/>
            <p:cNvSpPr/>
            <p:nvPr/>
          </p:nvSpPr>
          <p:spPr>
            <a:xfrm>
              <a:off x="6046560" y="2162880"/>
              <a:ext cx="739800" cy="516240"/>
            </a:xfrm>
            <a:prstGeom prst="rect">
              <a:avLst/>
            </a:prstGeom>
            <a:solidFill>
              <a:srgbClr val="ffffff"/>
            </a:solidFill>
            <a:ln w="25560">
              <a:solidFill>
                <a:srgbClr val="767171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1800" spc="-1" strike="noStrike">
                  <a:solidFill>
                    <a:srgbClr val="c00000"/>
                  </a:solidFill>
                  <a:latin typeface="Calibri"/>
                  <a:ea typeface="DejaVu Sans"/>
                </a:rPr>
                <a:t>D</a:t>
              </a:r>
              <a:endParaRPr b="0" lang="fr-FR" sz="1800" spc="-1" strike="noStrike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587" name="Rectangle 202"/>
            <p:cNvSpPr/>
            <p:nvPr/>
          </p:nvSpPr>
          <p:spPr>
            <a:xfrm>
              <a:off x="6787800" y="2162880"/>
              <a:ext cx="739800" cy="516240"/>
            </a:xfrm>
            <a:prstGeom prst="rect">
              <a:avLst/>
            </a:prstGeom>
            <a:solidFill>
              <a:srgbClr val="ffffff"/>
            </a:solidFill>
            <a:ln w="25560">
              <a:solidFill>
                <a:srgbClr val="767171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1800" spc="-1" strike="noStrike">
                  <a:solidFill>
                    <a:srgbClr val="0070c0"/>
                  </a:solidFill>
                  <a:latin typeface="Calibri"/>
                  <a:ea typeface="DejaVu Sans"/>
                </a:rPr>
                <a:t>U</a:t>
              </a:r>
              <a:endParaRPr b="0" lang="fr-FR" sz="1800" spc="-1" strike="noStrike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588" name="Rectangle 203"/>
            <p:cNvSpPr/>
            <p:nvPr/>
          </p:nvSpPr>
          <p:spPr>
            <a:xfrm>
              <a:off x="6046560" y="2680560"/>
              <a:ext cx="739800" cy="899280"/>
            </a:xfrm>
            <a:prstGeom prst="rect">
              <a:avLst/>
            </a:prstGeom>
            <a:solidFill>
              <a:srgbClr val="ffffff"/>
            </a:solidFill>
            <a:ln w="25560">
              <a:solidFill>
                <a:srgbClr val="767171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noAutofit/>
            </a:bodyPr>
            <a:p>
              <a:endParaRPr b="0" lang="fr-FR" sz="1800" spc="-1" strike="noStrike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589" name="Rectangle 204"/>
            <p:cNvSpPr/>
            <p:nvPr/>
          </p:nvSpPr>
          <p:spPr>
            <a:xfrm>
              <a:off x="6787800" y="2680560"/>
              <a:ext cx="739800" cy="899280"/>
            </a:xfrm>
            <a:prstGeom prst="rect">
              <a:avLst/>
            </a:prstGeom>
            <a:solidFill>
              <a:srgbClr val="ffffff"/>
            </a:solidFill>
            <a:ln w="25560">
              <a:solidFill>
                <a:srgbClr val="767171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noAutofit/>
            </a:bodyPr>
            <a:p>
              <a:endParaRPr b="0" lang="fr-FR" sz="1800" spc="-1" strike="noStrike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590" name="Rectangle 205"/>
            <p:cNvSpPr/>
            <p:nvPr/>
          </p:nvSpPr>
          <p:spPr>
            <a:xfrm>
              <a:off x="5310720" y="2162880"/>
              <a:ext cx="739800" cy="516960"/>
            </a:xfrm>
            <a:prstGeom prst="rect">
              <a:avLst/>
            </a:prstGeom>
            <a:solidFill>
              <a:srgbClr val="ffffff"/>
            </a:solidFill>
            <a:ln w="25560">
              <a:solidFill>
                <a:srgbClr val="767171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1800" spc="-1" strike="noStrike">
                  <a:solidFill>
                    <a:srgbClr val="00b050"/>
                  </a:solidFill>
                  <a:latin typeface="Calibri"/>
                  <a:ea typeface="DejaVu Sans"/>
                </a:rPr>
                <a:t>C</a:t>
              </a:r>
              <a:endParaRPr b="0" lang="fr-FR" sz="1800" spc="-1" strike="noStrike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591" name="Rectangle 206"/>
            <p:cNvSpPr/>
            <p:nvPr/>
          </p:nvSpPr>
          <p:spPr>
            <a:xfrm>
              <a:off x="5310720" y="2680560"/>
              <a:ext cx="739800" cy="899280"/>
            </a:xfrm>
            <a:prstGeom prst="rect">
              <a:avLst/>
            </a:prstGeom>
            <a:solidFill>
              <a:srgbClr val="ffffff"/>
            </a:solidFill>
            <a:ln w="25560">
              <a:solidFill>
                <a:srgbClr val="767171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noAutofit/>
            </a:bodyPr>
            <a:p>
              <a:endParaRPr b="0" lang="fr-FR" sz="1800" spc="-1" strike="noStrike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592" name="Rectangle 207"/>
            <p:cNvSpPr/>
            <p:nvPr/>
          </p:nvSpPr>
          <p:spPr>
            <a:xfrm>
              <a:off x="4572000" y="2162880"/>
              <a:ext cx="739800" cy="516960"/>
            </a:xfrm>
            <a:prstGeom prst="rect">
              <a:avLst/>
            </a:prstGeom>
            <a:solidFill>
              <a:srgbClr val="ffffff"/>
            </a:solidFill>
            <a:ln w="25560">
              <a:solidFill>
                <a:srgbClr val="767171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1800" spc="-1" strike="noStrike">
                  <a:solidFill>
                    <a:schemeClr val="accent4">
                      <a:lumMod val="60000"/>
                      <a:lumOff val="40000"/>
                    </a:schemeClr>
                  </a:solidFill>
                  <a:latin typeface="Calibri"/>
                  <a:ea typeface="DejaVu Sans"/>
                </a:rPr>
                <a:t>M</a:t>
              </a:r>
              <a:endParaRPr b="0" lang="fr-FR" sz="1800" spc="-1" strike="noStrike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593" name="Rectangle 208"/>
            <p:cNvSpPr/>
            <p:nvPr/>
          </p:nvSpPr>
          <p:spPr>
            <a:xfrm>
              <a:off x="4572000" y="2680560"/>
              <a:ext cx="739800" cy="899280"/>
            </a:xfrm>
            <a:prstGeom prst="rect">
              <a:avLst/>
            </a:prstGeom>
            <a:solidFill>
              <a:srgbClr val="ffffff"/>
            </a:solidFill>
            <a:ln w="25560">
              <a:solidFill>
                <a:srgbClr val="767171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noAutofit/>
            </a:bodyPr>
            <a:p>
              <a:endParaRPr b="0" lang="fr-FR" sz="1800" spc="-1" strike="noStrike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594" name="Rectangle 209"/>
            <p:cNvSpPr/>
            <p:nvPr/>
          </p:nvSpPr>
          <p:spPr>
            <a:xfrm>
              <a:off x="7514640" y="2160000"/>
              <a:ext cx="739800" cy="516240"/>
            </a:xfrm>
            <a:prstGeom prst="rect">
              <a:avLst/>
            </a:prstGeom>
            <a:solidFill>
              <a:srgbClr val="ffffff"/>
            </a:solidFill>
            <a:ln w="25560">
              <a:solidFill>
                <a:srgbClr val="767171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0" rIns="36000" tIns="45000" bIns="45000" anchor="t">
              <a:noAutofit/>
            </a:bodyPr>
            <a:p>
              <a:pPr algn="ctr">
                <a:lnSpc>
                  <a:spcPct val="100000"/>
                </a:lnSpc>
              </a:pPr>
              <a:r>
                <a:rPr b="0" lang="fr-FR" sz="1200" spc="-1" strike="noStrike">
                  <a:solidFill>
                    <a:srgbClr val="767171"/>
                  </a:solidFill>
                  <a:latin typeface="Calibri"/>
                  <a:ea typeface="DejaVu Sans"/>
                </a:rPr>
                <a:t>dixièmes</a:t>
              </a:r>
              <a:endParaRPr b="0" lang="fr-FR" sz="1200" spc="-1" strike="noStrike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595" name="Rectangle 210"/>
            <p:cNvSpPr/>
            <p:nvPr/>
          </p:nvSpPr>
          <p:spPr>
            <a:xfrm>
              <a:off x="8257320" y="2162880"/>
              <a:ext cx="739800" cy="516240"/>
            </a:xfrm>
            <a:prstGeom prst="rect">
              <a:avLst/>
            </a:prstGeom>
            <a:solidFill>
              <a:srgbClr val="ffffff"/>
            </a:solidFill>
            <a:ln w="25560">
              <a:solidFill>
                <a:srgbClr val="767171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0" rIns="36000" tIns="45000" bIns="45000" anchor="t">
              <a:noAutofit/>
            </a:bodyPr>
            <a:p>
              <a:pPr algn="ctr">
                <a:lnSpc>
                  <a:spcPct val="100000"/>
                </a:lnSpc>
              </a:pPr>
              <a:r>
                <a:rPr b="0" lang="fr-FR" sz="1200" spc="-1" strike="noStrike">
                  <a:solidFill>
                    <a:srgbClr val="767171"/>
                  </a:solidFill>
                  <a:latin typeface="Calibri"/>
                  <a:ea typeface="DejaVu Sans"/>
                </a:rPr>
                <a:t>centièmes</a:t>
              </a:r>
              <a:endParaRPr b="0" lang="fr-FR" sz="1200" spc="-1" strike="noStrike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596" name="Rectangle 211"/>
            <p:cNvSpPr/>
            <p:nvPr/>
          </p:nvSpPr>
          <p:spPr>
            <a:xfrm>
              <a:off x="7516080" y="2680560"/>
              <a:ext cx="739800" cy="899280"/>
            </a:xfrm>
            <a:prstGeom prst="rect">
              <a:avLst/>
            </a:prstGeom>
            <a:solidFill>
              <a:srgbClr val="ffffff"/>
            </a:solidFill>
            <a:ln w="25560">
              <a:solidFill>
                <a:srgbClr val="767171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noAutofit/>
            </a:bodyPr>
            <a:p>
              <a:endParaRPr b="0" lang="fr-FR" sz="1800" spc="-1" strike="noStrike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597" name="Rectangle 212"/>
            <p:cNvSpPr/>
            <p:nvPr/>
          </p:nvSpPr>
          <p:spPr>
            <a:xfrm>
              <a:off x="8256240" y="2680560"/>
              <a:ext cx="739800" cy="899280"/>
            </a:xfrm>
            <a:prstGeom prst="rect">
              <a:avLst/>
            </a:prstGeom>
            <a:solidFill>
              <a:srgbClr val="ffffff"/>
            </a:solidFill>
            <a:ln w="25560">
              <a:solidFill>
                <a:srgbClr val="767171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noAutofit/>
            </a:bodyPr>
            <a:p>
              <a:endParaRPr b="0" lang="fr-FR" sz="1800" spc="-1" strike="noStrike">
                <a:solidFill>
                  <a:srgbClr val="000000"/>
                </a:solidFill>
                <a:latin typeface="Arial"/>
              </a:endParaRPr>
            </a:p>
          </p:txBody>
        </p:sp>
        <mc:AlternateContent>
          <mc:Choice xmlns:a14="http://schemas.microsoft.com/office/drawing/2010/main" Requires="a14">
            <p:sp>
              <p:nvSpPr>
                <p:cNvPr id="598" name="ZoneTexte 148"/>
                <p:cNvSpPr txBox="1"/>
                <p:nvPr/>
              </p:nvSpPr>
              <p:spPr>
                <a:xfrm>
                  <a:off x="7681320" y="2360880"/>
                  <a:ext cx="455400" cy="258840"/>
                </a:xfrm>
                <a:prstGeom prst="rect">
                  <a:avLst/>
                </a:prstGeom>
              </p:spPr>
              <p:txBody>
                <a:bodyPr/>
                <a:p>
                  <a14:m>
                    <m:oMath xmlns:m="http://schemas.openxmlformats.org/officeDocument/2006/math">
                      <m:f>
                        <m:num>
                          <m:r>
                            <m:t xml:space="preserve">1</m:t>
                          </m:r>
                        </m:num>
                        <m:den>
                          <m:r>
                            <m:t xml:space="preserve">10</m:t>
                          </m:r>
                        </m:den>
                      </m:f>
                      <m:r>
                        <m:t xml:space="preserve">=</m:t>
                      </m:r>
                      <m:r>
                        <m:t xml:space="preserve">0,1</m:t>
                      </m:r>
                    </m:oMath>
                  </a14:m>
                </a:p>
              </p:txBody>
            </p:sp>
          </mc:Choice>
          <mc:Fallback/>
        </mc:AlternateContent>
        <mc:AlternateContent>
          <mc:Choice xmlns:a14="http://schemas.microsoft.com/office/drawing/2010/main" Requires="a14">
            <p:sp>
              <p:nvSpPr>
                <p:cNvPr id="599" name="ZoneTexte 149"/>
                <p:cNvSpPr txBox="1"/>
                <p:nvPr/>
              </p:nvSpPr>
              <p:spPr>
                <a:xfrm>
                  <a:off x="8364960" y="2371320"/>
                  <a:ext cx="583560" cy="258840"/>
                </a:xfrm>
                <a:prstGeom prst="rect">
                  <a:avLst/>
                </a:prstGeom>
              </p:spPr>
              <p:txBody>
                <a:bodyPr/>
                <a:p>
                  <a14:m>
                    <m:oMath xmlns:m="http://schemas.openxmlformats.org/officeDocument/2006/math">
                      <m:f>
                        <m:num>
                          <m:r>
                            <m:t xml:space="preserve">1</m:t>
                          </m:r>
                        </m:num>
                        <m:den>
                          <m:r>
                            <m:t xml:space="preserve">100</m:t>
                          </m:r>
                        </m:den>
                      </m:f>
                      <m:r>
                        <m:t xml:space="preserve">=</m:t>
                      </m:r>
                      <m:r>
                        <m:t xml:space="preserve">0,01</m:t>
                      </m:r>
                    </m:oMath>
                  </a14:m>
                </a:p>
              </p:txBody>
            </p:sp>
          </mc:Choice>
          <mc:Fallback/>
        </mc:AlternateContent>
      </p:grpSp>
      <p:sp>
        <p:nvSpPr>
          <p:cNvPr id="600" name="ZoneTexte 150"/>
          <p:cNvSpPr/>
          <p:nvPr/>
        </p:nvSpPr>
        <p:spPr>
          <a:xfrm>
            <a:off x="6233400" y="2705040"/>
            <a:ext cx="315360" cy="4561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2400" spc="-1" strike="noStrike">
                <a:solidFill>
                  <a:srgbClr val="000000"/>
                </a:solidFill>
                <a:latin typeface="Calibri"/>
                <a:ea typeface="DejaVu Sans"/>
              </a:rPr>
              <a:t>2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01" name="ZoneTexte 151"/>
          <p:cNvSpPr/>
          <p:nvPr/>
        </p:nvSpPr>
        <p:spPr>
          <a:xfrm>
            <a:off x="6986520" y="2682720"/>
            <a:ext cx="315360" cy="4561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2400" spc="-1" strike="noStrike">
                <a:solidFill>
                  <a:srgbClr val="000000"/>
                </a:solidFill>
                <a:latin typeface="Calibri"/>
                <a:ea typeface="DejaVu Sans"/>
              </a:rPr>
              <a:t>0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02" name=""/>
          <p:cNvSpPr/>
          <p:nvPr/>
        </p:nvSpPr>
        <p:spPr>
          <a:xfrm flipV="1">
            <a:off x="4501080" y="368640"/>
            <a:ext cx="360" cy="6480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rIns="90000" tIns="90000" bIns="90000" anchor="t" anchorCtr="1">
            <a:noAutofit/>
          </a:bodyPr>
          <a:p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03" name="ZoneTexte 152"/>
          <p:cNvSpPr/>
          <p:nvPr/>
        </p:nvSpPr>
        <p:spPr>
          <a:xfrm>
            <a:off x="1620000" y="539640"/>
            <a:ext cx="1985400" cy="7606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64 </a:t>
            </a:r>
            <a:r>
              <a:rPr b="0" lang="fr-FR" sz="4400" spc="-1" strike="noStrike">
                <a:solidFill>
                  <a:srgbClr val="c9211e"/>
                </a:solidFill>
                <a:latin typeface="Calibri"/>
                <a:ea typeface="DejaVu Sans"/>
              </a:rPr>
              <a:t>× 6</a:t>
            </a: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04" name="ZoneTexte 211"/>
          <p:cNvSpPr/>
          <p:nvPr/>
        </p:nvSpPr>
        <p:spPr>
          <a:xfrm>
            <a:off x="7370280" y="2516400"/>
            <a:ext cx="268560" cy="6998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000000"/>
                </a:solidFill>
                <a:latin typeface="Calibri"/>
                <a:ea typeface="DejaVu Sans"/>
              </a:rPr>
              <a:t>,</a:t>
            </a:r>
            <a:endParaRPr b="0" lang="fr-FR" sz="40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05" name="ZoneTexte 212"/>
          <p:cNvSpPr/>
          <p:nvPr/>
        </p:nvSpPr>
        <p:spPr>
          <a:xfrm>
            <a:off x="6233760" y="2705040"/>
            <a:ext cx="315360" cy="4561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2400" spc="-1" strike="noStrike">
                <a:solidFill>
                  <a:srgbClr val="000000"/>
                </a:solidFill>
                <a:latin typeface="Calibri"/>
                <a:ea typeface="DejaVu Sans"/>
              </a:rPr>
              <a:t>2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06" name="ZoneTexte 215"/>
          <p:cNvSpPr/>
          <p:nvPr/>
        </p:nvSpPr>
        <p:spPr>
          <a:xfrm>
            <a:off x="6986880" y="2682720"/>
            <a:ext cx="315360" cy="4561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2400" spc="-1" strike="noStrike">
                <a:solidFill>
                  <a:srgbClr val="000000"/>
                </a:solidFill>
                <a:latin typeface="Calibri"/>
                <a:ea typeface="DejaVu Sans"/>
              </a:rPr>
              <a:t>0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07" name="ZoneTexte 218"/>
          <p:cNvSpPr/>
          <p:nvPr/>
        </p:nvSpPr>
        <p:spPr>
          <a:xfrm>
            <a:off x="7687080" y="2691000"/>
            <a:ext cx="315360" cy="4561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2400" spc="-1" strike="noStrike">
                <a:solidFill>
                  <a:srgbClr val="000000"/>
                </a:solidFill>
                <a:latin typeface="Calibri"/>
                <a:ea typeface="DejaVu Sans"/>
              </a:rPr>
              <a:t>1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08" name="ZoneTexte 147"/>
          <p:cNvSpPr/>
          <p:nvPr/>
        </p:nvSpPr>
        <p:spPr>
          <a:xfrm>
            <a:off x="5611320" y="1083240"/>
            <a:ext cx="1891440" cy="516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0" lang="fr-FR" sz="2800" spc="-1" strike="noStrike">
                <a:solidFill>
                  <a:srgbClr val="000000"/>
                </a:solidFill>
                <a:latin typeface="Calibri"/>
                <a:ea typeface="DejaVu Sans"/>
              </a:rPr>
              <a:t>20,1 ÷ 10 = </a:t>
            </a:r>
            <a:r>
              <a:rPr b="0" lang="fr-FR" sz="1800" spc="-1" strike="noStrike">
                <a:solidFill>
                  <a:srgbClr val="000000"/>
                </a:solidFill>
                <a:latin typeface="Calibri"/>
                <a:ea typeface="DejaVu Sans"/>
              </a:rPr>
              <a:t> </a:t>
            </a:r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9" name="PlaceHolder 1"/>
          <p:cNvSpPr>
            <a:spLocks noGrp="1"/>
          </p:cNvSpPr>
          <p:nvPr>
            <p:ph type="title"/>
          </p:nvPr>
        </p:nvSpPr>
        <p:spPr>
          <a:xfrm>
            <a:off x="4680000" y="360000"/>
            <a:ext cx="2698920" cy="540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rmAutofit fontScale="90000"/>
          </a:bodyPr>
          <a:p>
            <a:pPr indent="0">
              <a:lnSpc>
                <a:spcPct val="90000"/>
              </a:lnSpc>
              <a:buNone/>
              <a:tabLst>
                <a:tab algn="l" pos="0"/>
              </a:tabLst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</a:rPr>
              <a:t>On s’entraine. </a:t>
            </a:r>
            <a:endParaRPr b="0" lang="fr-FR" sz="36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10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0400" cy="36648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0">
              <a:spcBef>
                <a:spcPts val="1417"/>
              </a:spcBef>
              <a:buNone/>
            </a:pPr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11" name="ZoneTexte 153"/>
          <p:cNvSpPr/>
          <p:nvPr/>
        </p:nvSpPr>
        <p:spPr>
          <a:xfrm>
            <a:off x="5611320" y="1083240"/>
            <a:ext cx="1891440" cy="516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0" lang="fr-FR" sz="2800" spc="-1" strike="noStrike">
                <a:solidFill>
                  <a:srgbClr val="000000"/>
                </a:solidFill>
                <a:latin typeface="Calibri"/>
                <a:ea typeface="DejaVu Sans"/>
              </a:rPr>
              <a:t>20,1 ÷ 10 = </a:t>
            </a:r>
            <a:r>
              <a:rPr b="0" lang="fr-FR" sz="1800" spc="-1" strike="noStrike">
                <a:solidFill>
                  <a:srgbClr val="000000"/>
                </a:solidFill>
                <a:latin typeface="Calibri"/>
                <a:ea typeface="DejaVu Sans"/>
              </a:rPr>
              <a:t> </a:t>
            </a:r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12" name="ZoneTexte 154"/>
          <p:cNvSpPr/>
          <p:nvPr/>
        </p:nvSpPr>
        <p:spPr>
          <a:xfrm>
            <a:off x="6926400" y="1080000"/>
            <a:ext cx="1742760" cy="516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1" lang="fr-FR" sz="2800" spc="-1" strike="noStrike">
                <a:solidFill>
                  <a:srgbClr val="000000"/>
                </a:solidFill>
                <a:latin typeface="Calibri"/>
                <a:ea typeface="DejaVu Sans"/>
              </a:rPr>
              <a:t>2,01 </a:t>
            </a:r>
            <a:r>
              <a:rPr b="1" lang="fr-FR" sz="1800" spc="-1" strike="noStrike">
                <a:solidFill>
                  <a:srgbClr val="000000"/>
                </a:solidFill>
                <a:latin typeface="Calibri"/>
                <a:ea typeface="DejaVu Sans"/>
              </a:rPr>
              <a:t> </a:t>
            </a:r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grpSp>
        <p:nvGrpSpPr>
          <p:cNvPr id="613" name="Groupe 37"/>
          <p:cNvGrpSpPr/>
          <p:nvPr/>
        </p:nvGrpSpPr>
        <p:grpSpPr>
          <a:xfrm>
            <a:off x="4572000" y="2160000"/>
            <a:ext cx="4425120" cy="1419840"/>
            <a:chOff x="4572000" y="2160000"/>
            <a:chExt cx="4425120" cy="1419840"/>
          </a:xfrm>
        </p:grpSpPr>
        <p:sp>
          <p:nvSpPr>
            <p:cNvPr id="614" name="Rectangle 213"/>
            <p:cNvSpPr/>
            <p:nvPr/>
          </p:nvSpPr>
          <p:spPr>
            <a:xfrm>
              <a:off x="6046560" y="2162880"/>
              <a:ext cx="739800" cy="516240"/>
            </a:xfrm>
            <a:prstGeom prst="rect">
              <a:avLst/>
            </a:prstGeom>
            <a:solidFill>
              <a:srgbClr val="ffffff"/>
            </a:solidFill>
            <a:ln w="25560">
              <a:solidFill>
                <a:srgbClr val="767171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1800" spc="-1" strike="noStrike">
                  <a:solidFill>
                    <a:srgbClr val="c00000"/>
                  </a:solidFill>
                  <a:latin typeface="Calibri"/>
                  <a:ea typeface="DejaVu Sans"/>
                </a:rPr>
                <a:t>D</a:t>
              </a:r>
              <a:endParaRPr b="0" lang="fr-FR" sz="1800" spc="-1" strike="noStrike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615" name="Rectangle 214"/>
            <p:cNvSpPr/>
            <p:nvPr/>
          </p:nvSpPr>
          <p:spPr>
            <a:xfrm>
              <a:off x="6787800" y="2162880"/>
              <a:ext cx="739800" cy="516240"/>
            </a:xfrm>
            <a:prstGeom prst="rect">
              <a:avLst/>
            </a:prstGeom>
            <a:solidFill>
              <a:srgbClr val="ffffff"/>
            </a:solidFill>
            <a:ln w="25560">
              <a:solidFill>
                <a:srgbClr val="767171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1800" spc="-1" strike="noStrike">
                  <a:solidFill>
                    <a:srgbClr val="0070c0"/>
                  </a:solidFill>
                  <a:latin typeface="Calibri"/>
                  <a:ea typeface="DejaVu Sans"/>
                </a:rPr>
                <a:t>U</a:t>
              </a:r>
              <a:endParaRPr b="0" lang="fr-FR" sz="1800" spc="-1" strike="noStrike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616" name="Rectangle 215"/>
            <p:cNvSpPr/>
            <p:nvPr/>
          </p:nvSpPr>
          <p:spPr>
            <a:xfrm>
              <a:off x="6046560" y="2680560"/>
              <a:ext cx="739800" cy="899280"/>
            </a:xfrm>
            <a:prstGeom prst="rect">
              <a:avLst/>
            </a:prstGeom>
            <a:solidFill>
              <a:srgbClr val="ffffff"/>
            </a:solidFill>
            <a:ln w="25560">
              <a:solidFill>
                <a:srgbClr val="767171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noAutofit/>
            </a:bodyPr>
            <a:p>
              <a:endParaRPr b="0" lang="fr-FR" sz="1800" spc="-1" strike="noStrike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617" name="Rectangle 216"/>
            <p:cNvSpPr/>
            <p:nvPr/>
          </p:nvSpPr>
          <p:spPr>
            <a:xfrm>
              <a:off x="6787800" y="2680560"/>
              <a:ext cx="739800" cy="899280"/>
            </a:xfrm>
            <a:prstGeom prst="rect">
              <a:avLst/>
            </a:prstGeom>
            <a:solidFill>
              <a:srgbClr val="ffffff"/>
            </a:solidFill>
            <a:ln w="25560">
              <a:solidFill>
                <a:srgbClr val="767171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noAutofit/>
            </a:bodyPr>
            <a:p>
              <a:endParaRPr b="0" lang="fr-FR" sz="1800" spc="-1" strike="noStrike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618" name="Rectangle 217"/>
            <p:cNvSpPr/>
            <p:nvPr/>
          </p:nvSpPr>
          <p:spPr>
            <a:xfrm>
              <a:off x="5310720" y="2162880"/>
              <a:ext cx="739800" cy="516960"/>
            </a:xfrm>
            <a:prstGeom prst="rect">
              <a:avLst/>
            </a:prstGeom>
            <a:solidFill>
              <a:srgbClr val="ffffff"/>
            </a:solidFill>
            <a:ln w="25560">
              <a:solidFill>
                <a:srgbClr val="767171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1800" spc="-1" strike="noStrike">
                  <a:solidFill>
                    <a:srgbClr val="00b050"/>
                  </a:solidFill>
                  <a:latin typeface="Calibri"/>
                  <a:ea typeface="DejaVu Sans"/>
                </a:rPr>
                <a:t>C</a:t>
              </a:r>
              <a:endParaRPr b="0" lang="fr-FR" sz="1800" spc="-1" strike="noStrike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619" name="Rectangle 218"/>
            <p:cNvSpPr/>
            <p:nvPr/>
          </p:nvSpPr>
          <p:spPr>
            <a:xfrm>
              <a:off x="5310720" y="2680560"/>
              <a:ext cx="739800" cy="899280"/>
            </a:xfrm>
            <a:prstGeom prst="rect">
              <a:avLst/>
            </a:prstGeom>
            <a:solidFill>
              <a:srgbClr val="ffffff"/>
            </a:solidFill>
            <a:ln w="25560">
              <a:solidFill>
                <a:srgbClr val="767171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noAutofit/>
            </a:bodyPr>
            <a:p>
              <a:endParaRPr b="0" lang="fr-FR" sz="1800" spc="-1" strike="noStrike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620" name="Rectangle 219"/>
            <p:cNvSpPr/>
            <p:nvPr/>
          </p:nvSpPr>
          <p:spPr>
            <a:xfrm>
              <a:off x="4572000" y="2162880"/>
              <a:ext cx="739800" cy="516960"/>
            </a:xfrm>
            <a:prstGeom prst="rect">
              <a:avLst/>
            </a:prstGeom>
            <a:solidFill>
              <a:srgbClr val="ffffff"/>
            </a:solidFill>
            <a:ln w="25560">
              <a:solidFill>
                <a:srgbClr val="767171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1800" spc="-1" strike="noStrike">
                  <a:solidFill>
                    <a:schemeClr val="accent4">
                      <a:lumMod val="60000"/>
                      <a:lumOff val="40000"/>
                    </a:schemeClr>
                  </a:solidFill>
                  <a:latin typeface="Calibri"/>
                  <a:ea typeface="DejaVu Sans"/>
                </a:rPr>
                <a:t>M</a:t>
              </a:r>
              <a:endParaRPr b="0" lang="fr-FR" sz="1800" spc="-1" strike="noStrike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621" name="Rectangle 220"/>
            <p:cNvSpPr/>
            <p:nvPr/>
          </p:nvSpPr>
          <p:spPr>
            <a:xfrm>
              <a:off x="4572000" y="2680560"/>
              <a:ext cx="739800" cy="899280"/>
            </a:xfrm>
            <a:prstGeom prst="rect">
              <a:avLst/>
            </a:prstGeom>
            <a:solidFill>
              <a:srgbClr val="ffffff"/>
            </a:solidFill>
            <a:ln w="25560">
              <a:solidFill>
                <a:srgbClr val="767171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noAutofit/>
            </a:bodyPr>
            <a:p>
              <a:endParaRPr b="0" lang="fr-FR" sz="1800" spc="-1" strike="noStrike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622" name="Rectangle 221"/>
            <p:cNvSpPr/>
            <p:nvPr/>
          </p:nvSpPr>
          <p:spPr>
            <a:xfrm>
              <a:off x="7514640" y="2160000"/>
              <a:ext cx="739800" cy="516240"/>
            </a:xfrm>
            <a:prstGeom prst="rect">
              <a:avLst/>
            </a:prstGeom>
            <a:solidFill>
              <a:srgbClr val="ffffff"/>
            </a:solidFill>
            <a:ln w="25560">
              <a:solidFill>
                <a:srgbClr val="767171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0" rIns="36000" tIns="45000" bIns="45000" anchor="t">
              <a:noAutofit/>
            </a:bodyPr>
            <a:p>
              <a:pPr algn="ctr">
                <a:lnSpc>
                  <a:spcPct val="100000"/>
                </a:lnSpc>
              </a:pPr>
              <a:r>
                <a:rPr b="0" lang="fr-FR" sz="1200" spc="-1" strike="noStrike">
                  <a:solidFill>
                    <a:srgbClr val="767171"/>
                  </a:solidFill>
                  <a:latin typeface="Calibri"/>
                  <a:ea typeface="DejaVu Sans"/>
                </a:rPr>
                <a:t>dixièmes</a:t>
              </a:r>
              <a:endParaRPr b="0" lang="fr-FR" sz="1200" spc="-1" strike="noStrike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623" name="Rectangle 222"/>
            <p:cNvSpPr/>
            <p:nvPr/>
          </p:nvSpPr>
          <p:spPr>
            <a:xfrm>
              <a:off x="8257320" y="2162880"/>
              <a:ext cx="739800" cy="516240"/>
            </a:xfrm>
            <a:prstGeom prst="rect">
              <a:avLst/>
            </a:prstGeom>
            <a:solidFill>
              <a:srgbClr val="ffffff"/>
            </a:solidFill>
            <a:ln w="25560">
              <a:solidFill>
                <a:srgbClr val="767171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0" rIns="36000" tIns="45000" bIns="45000" anchor="t">
              <a:noAutofit/>
            </a:bodyPr>
            <a:p>
              <a:pPr algn="ctr">
                <a:lnSpc>
                  <a:spcPct val="100000"/>
                </a:lnSpc>
              </a:pPr>
              <a:r>
                <a:rPr b="0" lang="fr-FR" sz="1200" spc="-1" strike="noStrike">
                  <a:solidFill>
                    <a:srgbClr val="767171"/>
                  </a:solidFill>
                  <a:latin typeface="Calibri"/>
                  <a:ea typeface="DejaVu Sans"/>
                </a:rPr>
                <a:t>centièmes</a:t>
              </a:r>
              <a:endParaRPr b="0" lang="fr-FR" sz="1200" spc="-1" strike="noStrike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624" name="Rectangle 223"/>
            <p:cNvSpPr/>
            <p:nvPr/>
          </p:nvSpPr>
          <p:spPr>
            <a:xfrm>
              <a:off x="7516080" y="2680560"/>
              <a:ext cx="739800" cy="899280"/>
            </a:xfrm>
            <a:prstGeom prst="rect">
              <a:avLst/>
            </a:prstGeom>
            <a:solidFill>
              <a:srgbClr val="ffffff"/>
            </a:solidFill>
            <a:ln w="25560">
              <a:solidFill>
                <a:srgbClr val="767171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noAutofit/>
            </a:bodyPr>
            <a:p>
              <a:endParaRPr b="0" lang="fr-FR" sz="1800" spc="-1" strike="noStrike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625" name="Rectangle 224"/>
            <p:cNvSpPr/>
            <p:nvPr/>
          </p:nvSpPr>
          <p:spPr>
            <a:xfrm>
              <a:off x="8256240" y="2680560"/>
              <a:ext cx="739800" cy="899280"/>
            </a:xfrm>
            <a:prstGeom prst="rect">
              <a:avLst/>
            </a:prstGeom>
            <a:solidFill>
              <a:srgbClr val="ffffff"/>
            </a:solidFill>
            <a:ln w="25560">
              <a:solidFill>
                <a:srgbClr val="767171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noAutofit/>
            </a:bodyPr>
            <a:p>
              <a:endParaRPr b="0" lang="fr-FR" sz="1800" spc="-1" strike="noStrike">
                <a:solidFill>
                  <a:srgbClr val="000000"/>
                </a:solidFill>
                <a:latin typeface="Arial"/>
              </a:endParaRPr>
            </a:p>
          </p:txBody>
        </p:sp>
        <mc:AlternateContent>
          <mc:Choice xmlns:a14="http://schemas.microsoft.com/office/drawing/2010/main" Requires="a14">
            <p:sp>
              <p:nvSpPr>
                <p:cNvPr id="626" name="ZoneTexte 155"/>
                <p:cNvSpPr txBox="1"/>
                <p:nvPr/>
              </p:nvSpPr>
              <p:spPr>
                <a:xfrm>
                  <a:off x="7681320" y="2360880"/>
                  <a:ext cx="455400" cy="258840"/>
                </a:xfrm>
                <a:prstGeom prst="rect">
                  <a:avLst/>
                </a:prstGeom>
              </p:spPr>
              <p:txBody>
                <a:bodyPr/>
                <a:p>
                  <a14:m>
                    <m:oMath xmlns:m="http://schemas.openxmlformats.org/officeDocument/2006/math">
                      <m:f>
                        <m:num>
                          <m:r>
                            <m:t xml:space="preserve">1</m:t>
                          </m:r>
                        </m:num>
                        <m:den>
                          <m:r>
                            <m:t xml:space="preserve">10</m:t>
                          </m:r>
                        </m:den>
                      </m:f>
                      <m:r>
                        <m:t xml:space="preserve">=</m:t>
                      </m:r>
                      <m:r>
                        <m:t xml:space="preserve">0,1</m:t>
                      </m:r>
                    </m:oMath>
                  </a14:m>
                </a:p>
              </p:txBody>
            </p:sp>
          </mc:Choice>
          <mc:Fallback/>
        </mc:AlternateContent>
        <mc:AlternateContent>
          <mc:Choice xmlns:a14="http://schemas.microsoft.com/office/drawing/2010/main" Requires="a14">
            <p:sp>
              <p:nvSpPr>
                <p:cNvPr id="627" name="ZoneTexte 156"/>
                <p:cNvSpPr txBox="1"/>
                <p:nvPr/>
              </p:nvSpPr>
              <p:spPr>
                <a:xfrm>
                  <a:off x="8364960" y="2371320"/>
                  <a:ext cx="583560" cy="258840"/>
                </a:xfrm>
                <a:prstGeom prst="rect">
                  <a:avLst/>
                </a:prstGeom>
              </p:spPr>
              <p:txBody>
                <a:bodyPr/>
                <a:p>
                  <a14:m>
                    <m:oMath xmlns:m="http://schemas.openxmlformats.org/officeDocument/2006/math">
                      <m:f>
                        <m:num>
                          <m:r>
                            <m:t xml:space="preserve">1</m:t>
                          </m:r>
                        </m:num>
                        <m:den>
                          <m:r>
                            <m:t xml:space="preserve">100</m:t>
                          </m:r>
                        </m:den>
                      </m:f>
                      <m:r>
                        <m:t xml:space="preserve">=</m:t>
                      </m:r>
                      <m:r>
                        <m:t xml:space="preserve">0,01</m:t>
                      </m:r>
                    </m:oMath>
                  </a14:m>
                </a:p>
              </p:txBody>
            </p:sp>
          </mc:Choice>
          <mc:Fallback/>
        </mc:AlternateContent>
      </p:grpSp>
      <p:sp>
        <p:nvSpPr>
          <p:cNvPr id="628" name="ZoneTexte 157"/>
          <p:cNvSpPr/>
          <p:nvPr/>
        </p:nvSpPr>
        <p:spPr>
          <a:xfrm>
            <a:off x="6233400" y="2705040"/>
            <a:ext cx="315360" cy="4561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2400" spc="-1" strike="noStrike">
                <a:solidFill>
                  <a:srgbClr val="000000"/>
                </a:solidFill>
                <a:latin typeface="Calibri"/>
                <a:ea typeface="DejaVu Sans"/>
              </a:rPr>
              <a:t>2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29" name="ZoneTexte 158"/>
          <p:cNvSpPr/>
          <p:nvPr/>
        </p:nvSpPr>
        <p:spPr>
          <a:xfrm>
            <a:off x="7686720" y="3118680"/>
            <a:ext cx="315360" cy="4561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1" lang="fr-FR" sz="2400" spc="-1" strike="noStrike">
                <a:solidFill>
                  <a:srgbClr val="b74391"/>
                </a:solidFill>
                <a:latin typeface="Calibri"/>
                <a:ea typeface="DejaVu Sans"/>
              </a:rPr>
              <a:t>0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  <p:cxnSp>
        <p:nvCxnSpPr>
          <p:cNvPr id="630" name="Connecteur droit avec flèche 3"/>
          <p:cNvCxnSpPr/>
          <p:nvPr/>
        </p:nvCxnSpPr>
        <p:spPr>
          <a:xfrm>
            <a:off x="7275240" y="2943000"/>
            <a:ext cx="453960" cy="347040"/>
          </a:xfrm>
          <a:prstGeom prst="straightConnector1">
            <a:avLst/>
          </a:prstGeom>
          <a:ln w="0">
            <a:solidFill>
              <a:srgbClr val="b74391"/>
            </a:solidFill>
            <a:tailEnd len="med" type="triangle" w="med"/>
          </a:ln>
        </p:spPr>
      </p:cxnSp>
      <p:sp>
        <p:nvSpPr>
          <p:cNvPr id="631" name="ZoneTexte 159"/>
          <p:cNvSpPr/>
          <p:nvPr/>
        </p:nvSpPr>
        <p:spPr>
          <a:xfrm>
            <a:off x="7349040" y="2873520"/>
            <a:ext cx="268560" cy="6998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b74391"/>
                </a:solidFill>
                <a:latin typeface="Calibri"/>
                <a:ea typeface="DejaVu Sans"/>
              </a:rPr>
              <a:t>,</a:t>
            </a:r>
            <a:endParaRPr b="0" lang="fr-FR" sz="40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32" name="ZoneTexte 160"/>
          <p:cNvSpPr/>
          <p:nvPr/>
        </p:nvSpPr>
        <p:spPr>
          <a:xfrm>
            <a:off x="6986520" y="2682720"/>
            <a:ext cx="315360" cy="4561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2400" spc="-1" strike="noStrike">
                <a:solidFill>
                  <a:srgbClr val="000000"/>
                </a:solidFill>
                <a:latin typeface="Calibri"/>
                <a:ea typeface="DejaVu Sans"/>
              </a:rPr>
              <a:t>0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33" name="ZoneTexte 161"/>
          <p:cNvSpPr/>
          <p:nvPr/>
        </p:nvSpPr>
        <p:spPr>
          <a:xfrm>
            <a:off x="6953040" y="3128760"/>
            <a:ext cx="315360" cy="4561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1" lang="fr-FR" sz="2400" spc="-1" strike="noStrike">
                <a:solidFill>
                  <a:srgbClr val="b74391"/>
                </a:solidFill>
                <a:latin typeface="Calibri"/>
                <a:ea typeface="DejaVu Sans"/>
              </a:rPr>
              <a:t>2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  <p:cxnSp>
        <p:nvCxnSpPr>
          <p:cNvPr id="634" name="Connecteur droit avec flèche 9"/>
          <p:cNvCxnSpPr/>
          <p:nvPr/>
        </p:nvCxnSpPr>
        <p:spPr>
          <a:xfrm>
            <a:off x="6507000" y="2982600"/>
            <a:ext cx="453960" cy="347040"/>
          </a:xfrm>
          <a:prstGeom prst="straightConnector1">
            <a:avLst/>
          </a:prstGeom>
          <a:ln w="0">
            <a:solidFill>
              <a:srgbClr val="b74391"/>
            </a:solidFill>
            <a:tailEnd len="med" type="triangle" w="med"/>
          </a:ln>
        </p:spPr>
      </p:cxnSp>
      <p:sp>
        <p:nvSpPr>
          <p:cNvPr id="635" name=""/>
          <p:cNvSpPr/>
          <p:nvPr/>
        </p:nvSpPr>
        <p:spPr>
          <a:xfrm flipV="1">
            <a:off x="4501080" y="368640"/>
            <a:ext cx="360" cy="6480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rIns="90000" tIns="90000" bIns="90000" anchor="t" anchorCtr="1">
            <a:noAutofit/>
          </a:bodyPr>
          <a:p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36" name="ZoneTexte 162"/>
          <p:cNvSpPr/>
          <p:nvPr/>
        </p:nvSpPr>
        <p:spPr>
          <a:xfrm>
            <a:off x="720000" y="2698920"/>
            <a:ext cx="3238920" cy="7606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60 </a:t>
            </a:r>
            <a:r>
              <a:rPr b="0" lang="fr-FR" sz="4400" spc="-1" strike="noStrike">
                <a:solidFill>
                  <a:srgbClr val="c00000"/>
                </a:solidFill>
                <a:latin typeface="Calibri"/>
                <a:ea typeface="DejaVu Sans"/>
              </a:rPr>
              <a:t>× 6 </a:t>
            </a: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+ 4</a:t>
            </a:r>
            <a:r>
              <a:rPr b="0" lang="fr-FR" sz="4400" spc="-1" strike="noStrike">
                <a:solidFill>
                  <a:srgbClr val="4472c4"/>
                </a:solidFill>
                <a:latin typeface="Calibri"/>
                <a:ea typeface="DejaVu Sans"/>
              </a:rPr>
              <a:t> </a:t>
            </a:r>
            <a:r>
              <a:rPr b="0" lang="fr-FR" sz="4400" spc="-1" strike="noStrike">
                <a:solidFill>
                  <a:srgbClr val="c00000"/>
                </a:solidFill>
                <a:latin typeface="Calibri"/>
                <a:ea typeface="DejaVu Sans"/>
              </a:rPr>
              <a:t>× 6</a:t>
            </a: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grpSp>
        <p:nvGrpSpPr>
          <p:cNvPr id="637" name="Groupe 38"/>
          <p:cNvGrpSpPr/>
          <p:nvPr/>
        </p:nvGrpSpPr>
        <p:grpSpPr>
          <a:xfrm>
            <a:off x="1113840" y="3418920"/>
            <a:ext cx="763560" cy="793800"/>
            <a:chOff x="1113840" y="3418920"/>
            <a:chExt cx="763560" cy="793800"/>
          </a:xfrm>
        </p:grpSpPr>
        <p:cxnSp>
          <p:nvCxnSpPr>
            <p:cNvPr id="638" name="Connecteur droit 49"/>
            <p:cNvCxnSpPr/>
            <p:nvPr/>
          </p:nvCxnSpPr>
          <p:spPr>
            <a:xfrm flipV="1">
              <a:off x="1447920" y="3418920"/>
              <a:ext cx="429840" cy="783360"/>
            </a:xfrm>
            <a:prstGeom prst="straightConnector1">
              <a:avLst/>
            </a:prstGeom>
            <a:ln w="19080">
              <a:solidFill>
                <a:srgbClr val="c9211e"/>
              </a:solidFill>
              <a:round/>
            </a:ln>
          </p:spPr>
        </p:cxnSp>
        <p:cxnSp>
          <p:nvCxnSpPr>
            <p:cNvPr id="639" name="Connecteur droit 50"/>
            <p:cNvCxnSpPr/>
            <p:nvPr/>
          </p:nvCxnSpPr>
          <p:spPr>
            <a:xfrm>
              <a:off x="1113840" y="3418920"/>
              <a:ext cx="336240" cy="794160"/>
            </a:xfrm>
            <a:prstGeom prst="straightConnector1">
              <a:avLst/>
            </a:prstGeom>
            <a:ln w="19080">
              <a:solidFill>
                <a:srgbClr val="c9211e"/>
              </a:solidFill>
              <a:round/>
            </a:ln>
          </p:spPr>
        </p:cxnSp>
      </p:grpSp>
      <p:grpSp>
        <p:nvGrpSpPr>
          <p:cNvPr id="640" name="Groupe 39"/>
          <p:cNvGrpSpPr/>
          <p:nvPr/>
        </p:nvGrpSpPr>
        <p:grpSpPr>
          <a:xfrm>
            <a:off x="1440000" y="2158920"/>
            <a:ext cx="1801080" cy="624600"/>
            <a:chOff x="1440000" y="2158920"/>
            <a:chExt cx="1801080" cy="624600"/>
          </a:xfrm>
        </p:grpSpPr>
        <p:cxnSp>
          <p:nvCxnSpPr>
            <p:cNvPr id="641" name="Connecteur droit 51"/>
            <p:cNvCxnSpPr/>
            <p:nvPr/>
          </p:nvCxnSpPr>
          <p:spPr>
            <a:xfrm>
              <a:off x="2339640" y="2167560"/>
              <a:ext cx="901800" cy="616320"/>
            </a:xfrm>
            <a:prstGeom prst="straightConnector1">
              <a:avLst/>
            </a:prstGeom>
            <a:ln w="19080">
              <a:solidFill>
                <a:srgbClr val="c00000"/>
              </a:solidFill>
              <a:round/>
            </a:ln>
          </p:spPr>
        </p:cxnSp>
        <p:cxnSp>
          <p:nvCxnSpPr>
            <p:cNvPr id="642" name="Connecteur droit 52"/>
            <p:cNvCxnSpPr/>
            <p:nvPr/>
          </p:nvCxnSpPr>
          <p:spPr>
            <a:xfrm flipV="1">
              <a:off x="1440000" y="2158920"/>
              <a:ext cx="902160" cy="615240"/>
            </a:xfrm>
            <a:prstGeom prst="straightConnector1">
              <a:avLst/>
            </a:prstGeom>
            <a:ln w="19080">
              <a:solidFill>
                <a:srgbClr val="c00000"/>
              </a:solidFill>
              <a:round/>
            </a:ln>
          </p:spPr>
        </p:cxnSp>
      </p:grpSp>
      <p:sp>
        <p:nvSpPr>
          <p:cNvPr id="643" name="ZoneTexte 163"/>
          <p:cNvSpPr/>
          <p:nvPr/>
        </p:nvSpPr>
        <p:spPr>
          <a:xfrm>
            <a:off x="1196640" y="4098240"/>
            <a:ext cx="2402280" cy="7606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360  +  24</a:t>
            </a: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grpSp>
        <p:nvGrpSpPr>
          <p:cNvPr id="644" name="Groupe 40"/>
          <p:cNvGrpSpPr/>
          <p:nvPr/>
        </p:nvGrpSpPr>
        <p:grpSpPr>
          <a:xfrm>
            <a:off x="1620000" y="4858920"/>
            <a:ext cx="1441080" cy="762840"/>
            <a:chOff x="1620000" y="4858920"/>
            <a:chExt cx="1441080" cy="762840"/>
          </a:xfrm>
        </p:grpSpPr>
        <p:cxnSp>
          <p:nvCxnSpPr>
            <p:cNvPr id="645" name="Connecteur droit 53"/>
            <p:cNvCxnSpPr/>
            <p:nvPr/>
          </p:nvCxnSpPr>
          <p:spPr>
            <a:xfrm flipV="1">
              <a:off x="2339640" y="4858920"/>
              <a:ext cx="721800" cy="752400"/>
            </a:xfrm>
            <a:prstGeom prst="straightConnector1">
              <a:avLst/>
            </a:prstGeom>
            <a:ln w="19080">
              <a:solidFill>
                <a:srgbClr val="4472c4"/>
              </a:solidFill>
              <a:round/>
            </a:ln>
          </p:spPr>
        </p:cxnSp>
        <p:cxnSp>
          <p:nvCxnSpPr>
            <p:cNvPr id="646" name="Connecteur droit 54"/>
            <p:cNvCxnSpPr/>
            <p:nvPr/>
          </p:nvCxnSpPr>
          <p:spPr>
            <a:xfrm>
              <a:off x="1620000" y="4870080"/>
              <a:ext cx="721800" cy="752040"/>
            </a:xfrm>
            <a:prstGeom prst="straightConnector1">
              <a:avLst/>
            </a:prstGeom>
            <a:ln w="19080">
              <a:solidFill>
                <a:srgbClr val="4472c4"/>
              </a:solidFill>
              <a:round/>
            </a:ln>
          </p:spPr>
        </p:cxnSp>
      </p:grpSp>
      <p:sp>
        <p:nvSpPr>
          <p:cNvPr id="647" name="ZoneTexte 164"/>
          <p:cNvSpPr/>
          <p:nvPr/>
        </p:nvSpPr>
        <p:spPr>
          <a:xfrm>
            <a:off x="1800000" y="5538960"/>
            <a:ext cx="1079280" cy="7606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384</a:t>
            </a: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grpSp>
        <p:nvGrpSpPr>
          <p:cNvPr id="648" name="Groupe 41"/>
          <p:cNvGrpSpPr/>
          <p:nvPr/>
        </p:nvGrpSpPr>
        <p:grpSpPr>
          <a:xfrm>
            <a:off x="2880000" y="3418920"/>
            <a:ext cx="763560" cy="793800"/>
            <a:chOff x="2880000" y="3418920"/>
            <a:chExt cx="763560" cy="793800"/>
          </a:xfrm>
        </p:grpSpPr>
        <p:cxnSp>
          <p:nvCxnSpPr>
            <p:cNvPr id="649" name="Connecteur droit 55"/>
            <p:cNvCxnSpPr/>
            <p:nvPr/>
          </p:nvCxnSpPr>
          <p:spPr>
            <a:xfrm flipV="1">
              <a:off x="3214080" y="3418920"/>
              <a:ext cx="429840" cy="783360"/>
            </a:xfrm>
            <a:prstGeom prst="straightConnector1">
              <a:avLst/>
            </a:prstGeom>
            <a:ln w="19080">
              <a:solidFill>
                <a:srgbClr val="c9211e"/>
              </a:solidFill>
              <a:round/>
            </a:ln>
          </p:spPr>
        </p:cxnSp>
        <p:cxnSp>
          <p:nvCxnSpPr>
            <p:cNvPr id="650" name="Connecteur droit 56"/>
            <p:cNvCxnSpPr/>
            <p:nvPr/>
          </p:nvCxnSpPr>
          <p:spPr>
            <a:xfrm>
              <a:off x="2880000" y="3418920"/>
              <a:ext cx="336240" cy="794160"/>
            </a:xfrm>
            <a:prstGeom prst="straightConnector1">
              <a:avLst/>
            </a:prstGeom>
            <a:ln w="19080">
              <a:solidFill>
                <a:srgbClr val="c9211e"/>
              </a:solidFill>
              <a:round/>
            </a:ln>
          </p:spPr>
        </p:cxnSp>
      </p:grpSp>
      <p:sp>
        <p:nvSpPr>
          <p:cNvPr id="651" name="ZoneTexte 165"/>
          <p:cNvSpPr/>
          <p:nvPr/>
        </p:nvSpPr>
        <p:spPr>
          <a:xfrm>
            <a:off x="1080000" y="1398960"/>
            <a:ext cx="2878920" cy="7606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(60 + 4) </a:t>
            </a:r>
            <a:r>
              <a:rPr b="0" lang="fr-FR" sz="4400" spc="-1" strike="noStrike">
                <a:solidFill>
                  <a:srgbClr val="c9211e"/>
                </a:solidFill>
                <a:latin typeface="Calibri"/>
                <a:ea typeface="DejaVu Sans"/>
              </a:rPr>
              <a:t>× 6</a:t>
            </a: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52" name="ZoneTexte 166"/>
          <p:cNvSpPr/>
          <p:nvPr/>
        </p:nvSpPr>
        <p:spPr>
          <a:xfrm>
            <a:off x="1620000" y="538920"/>
            <a:ext cx="1985400" cy="7606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64 </a:t>
            </a:r>
            <a:r>
              <a:rPr b="0" lang="fr-FR" sz="4400" spc="-1" strike="noStrike">
                <a:solidFill>
                  <a:srgbClr val="c9211e"/>
                </a:solidFill>
                <a:latin typeface="Calibri"/>
                <a:ea typeface="DejaVu Sans"/>
              </a:rPr>
              <a:t>× 6</a:t>
            </a: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53" name="ZoneTexte 209"/>
          <p:cNvSpPr/>
          <p:nvPr/>
        </p:nvSpPr>
        <p:spPr>
          <a:xfrm>
            <a:off x="8432640" y="3117960"/>
            <a:ext cx="315360" cy="4561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1" lang="fr-FR" sz="2400" spc="-1" strike="noStrike">
                <a:solidFill>
                  <a:srgbClr val="b74391"/>
                </a:solidFill>
                <a:latin typeface="Calibri"/>
                <a:ea typeface="DejaVu Sans"/>
              </a:rPr>
              <a:t>1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  <p:cxnSp>
        <p:nvCxnSpPr>
          <p:cNvPr id="654" name="Connecteur droit avec flèche 31"/>
          <p:cNvCxnSpPr/>
          <p:nvPr/>
        </p:nvCxnSpPr>
        <p:spPr>
          <a:xfrm>
            <a:off x="8021160" y="2942280"/>
            <a:ext cx="453960" cy="347040"/>
          </a:xfrm>
          <a:prstGeom prst="straightConnector1">
            <a:avLst/>
          </a:prstGeom>
          <a:ln w="0">
            <a:solidFill>
              <a:srgbClr val="b74391"/>
            </a:solidFill>
            <a:tailEnd len="med" type="triangle" w="med"/>
          </a:ln>
        </p:spPr>
      </p:cxnSp>
      <p:sp>
        <p:nvSpPr>
          <p:cNvPr id="655" name="ZoneTexte 210"/>
          <p:cNvSpPr/>
          <p:nvPr/>
        </p:nvSpPr>
        <p:spPr>
          <a:xfrm>
            <a:off x="7686720" y="2691000"/>
            <a:ext cx="315360" cy="4561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2400" spc="-1" strike="noStrike">
                <a:solidFill>
                  <a:srgbClr val="000000"/>
                </a:solidFill>
                <a:latin typeface="Calibri"/>
                <a:ea typeface="DejaVu Sans"/>
              </a:rPr>
              <a:t>1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56" name="ZoneTexte 208"/>
          <p:cNvSpPr/>
          <p:nvPr/>
        </p:nvSpPr>
        <p:spPr>
          <a:xfrm>
            <a:off x="7370280" y="2516400"/>
            <a:ext cx="268560" cy="6998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000000"/>
                </a:solidFill>
                <a:latin typeface="Calibri"/>
                <a:ea typeface="DejaVu Sans"/>
              </a:rPr>
              <a:t>,</a:t>
            </a:r>
            <a:endParaRPr b="0" lang="fr-FR" sz="40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268" dur="indefinite" restart="never" nodeType="tmRoot">
          <p:childTnLst>
            <p:seq>
              <p:cTn id="269" dur="indefinite" nodeType="mainSeq">
                <p:childTnLst>
                  <p:par>
                    <p:cTn id="270" fill="hold">
                      <p:stCondLst>
                        <p:cond delay="indefinite"/>
                      </p:stCondLst>
                      <p:childTnLst>
                        <p:par>
                          <p:cTn id="271" fill="hold">
                            <p:stCondLst>
                              <p:cond delay="0"/>
                            </p:stCondLst>
                            <p:childTnLst>
                              <p:par>
                                <p:cTn id="272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274" dur="500"/>
                                        <p:tgtEl>
                                          <p:spTgt spid="6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5" nodeType="with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277" dur="500"/>
                                        <p:tgtEl>
                                          <p:spTgt spid="6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8" fill="hold">
                      <p:stCondLst>
                        <p:cond delay="indefinite"/>
                      </p:stCondLst>
                      <p:childTnLst>
                        <p:par>
                          <p:cTn id="279" fill="hold">
                            <p:stCondLst>
                              <p:cond delay="0"/>
                            </p:stCondLst>
                            <p:childTnLst>
                              <p:par>
                                <p:cTn id="280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282" dur="500"/>
                                        <p:tgtEl>
                                          <p:spTgt spid="6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3" nodeType="with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285" dur="500"/>
                                        <p:tgtEl>
                                          <p:spTgt spid="6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6" fill="hold">
                      <p:stCondLst>
                        <p:cond delay="indefinite"/>
                      </p:stCondLst>
                      <p:childTnLst>
                        <p:par>
                          <p:cTn id="287" fill="hold">
                            <p:stCondLst>
                              <p:cond delay="0"/>
                            </p:stCondLst>
                            <p:childTnLst>
                              <p:par>
                                <p:cTn id="288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290" dur="500"/>
                                        <p:tgtEl>
                                          <p:spTgt spid="6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1" fill="hold">
                      <p:stCondLst>
                        <p:cond delay="indefinite"/>
                      </p:stCondLst>
                      <p:childTnLst>
                        <p:par>
                          <p:cTn id="292" fill="hold">
                            <p:stCondLst>
                              <p:cond delay="0"/>
                            </p:stCondLst>
                            <p:childTnLst>
                              <p:par>
                                <p:cTn id="293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295" dur="500"/>
                                        <p:tgtEl>
                                          <p:spTgt spid="6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6" fill="hold">
                      <p:stCondLst>
                        <p:cond delay="indefinite"/>
                      </p:stCondLst>
                      <p:childTnLst>
                        <p:par>
                          <p:cTn id="297" fill="hold">
                            <p:stCondLst>
                              <p:cond delay="0"/>
                            </p:stCondLst>
                            <p:childTnLst>
                              <p:par>
                                <p:cTn id="298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0" fill="hold">
                      <p:stCondLst>
                        <p:cond delay="indefinite"/>
                      </p:stCondLst>
                      <p:childTnLst>
                        <p:par>
                          <p:cTn id="301" fill="hold">
                            <p:stCondLst>
                              <p:cond delay="0"/>
                            </p:stCondLst>
                            <p:childTnLst>
                              <p:par>
                                <p:cTn id="302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4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6" fill="hold">
                      <p:stCondLst>
                        <p:cond delay="indefinite"/>
                      </p:stCondLst>
                      <p:childTnLst>
                        <p:par>
                          <p:cTn id="307" fill="hold">
                            <p:stCondLst>
                              <p:cond delay="0"/>
                            </p:stCondLst>
                            <p:childTnLst>
                              <p:par>
                                <p:cTn id="308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0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2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4" fill="hold">
                      <p:stCondLst>
                        <p:cond delay="indefinite"/>
                      </p:stCondLst>
                      <p:childTnLst>
                        <p:par>
                          <p:cTn id="315" fill="hold">
                            <p:stCondLst>
                              <p:cond delay="0"/>
                            </p:stCondLst>
                            <p:childTnLst>
                              <p:par>
                                <p:cTn id="316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8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7" name="PlaceHolder 1"/>
          <p:cNvSpPr>
            <a:spLocks noGrp="1"/>
          </p:cNvSpPr>
          <p:nvPr>
            <p:ph type="title"/>
          </p:nvPr>
        </p:nvSpPr>
        <p:spPr>
          <a:xfrm>
            <a:off x="4680000" y="358920"/>
            <a:ext cx="2698920" cy="540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rmAutofit fontScale="90000"/>
          </a:bodyPr>
          <a:p>
            <a:pPr indent="0">
              <a:lnSpc>
                <a:spcPct val="90000"/>
              </a:lnSpc>
              <a:buNone/>
              <a:tabLst>
                <a:tab algn="l" pos="0"/>
              </a:tabLst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</a:rPr>
              <a:t>On s’entraine. </a:t>
            </a:r>
            <a:endParaRPr b="0" lang="fr-FR" sz="36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58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0400" cy="36648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0">
              <a:spcBef>
                <a:spcPts val="1417"/>
              </a:spcBef>
              <a:buNone/>
            </a:pPr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59" name="ZoneTexte 167"/>
          <p:cNvSpPr/>
          <p:nvPr/>
        </p:nvSpPr>
        <p:spPr>
          <a:xfrm>
            <a:off x="5760000" y="1083240"/>
            <a:ext cx="1742760" cy="516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0" lang="fr-FR" sz="2800" spc="-1" strike="noStrike">
                <a:solidFill>
                  <a:srgbClr val="000000"/>
                </a:solidFill>
                <a:latin typeface="Calibri"/>
                <a:ea typeface="DejaVu Sans"/>
              </a:rPr>
              <a:t>0,3 ÷ 10 = </a:t>
            </a:r>
            <a:r>
              <a:rPr b="0" lang="fr-FR" sz="1800" spc="-1" strike="noStrike">
                <a:solidFill>
                  <a:srgbClr val="000000"/>
                </a:solidFill>
                <a:latin typeface="Calibri"/>
                <a:ea typeface="DejaVu Sans"/>
              </a:rPr>
              <a:t> </a:t>
            </a:r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grpSp>
        <p:nvGrpSpPr>
          <p:cNvPr id="660" name="Groupe 42"/>
          <p:cNvGrpSpPr/>
          <p:nvPr/>
        </p:nvGrpSpPr>
        <p:grpSpPr>
          <a:xfrm>
            <a:off x="4572000" y="2160000"/>
            <a:ext cx="4425120" cy="1419840"/>
            <a:chOff x="4572000" y="2160000"/>
            <a:chExt cx="4425120" cy="1419840"/>
          </a:xfrm>
        </p:grpSpPr>
        <p:sp>
          <p:nvSpPr>
            <p:cNvPr id="661" name="Rectangle 225"/>
            <p:cNvSpPr/>
            <p:nvPr/>
          </p:nvSpPr>
          <p:spPr>
            <a:xfrm>
              <a:off x="6046560" y="2162880"/>
              <a:ext cx="739800" cy="516240"/>
            </a:xfrm>
            <a:prstGeom prst="rect">
              <a:avLst/>
            </a:prstGeom>
            <a:solidFill>
              <a:srgbClr val="ffffff"/>
            </a:solidFill>
            <a:ln w="25560">
              <a:solidFill>
                <a:srgbClr val="767171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1800" spc="-1" strike="noStrike">
                  <a:solidFill>
                    <a:srgbClr val="c00000"/>
                  </a:solidFill>
                  <a:latin typeface="Calibri"/>
                  <a:ea typeface="DejaVu Sans"/>
                </a:rPr>
                <a:t>D</a:t>
              </a:r>
              <a:endParaRPr b="0" lang="fr-FR" sz="1800" spc="-1" strike="noStrike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662" name="Rectangle 226"/>
            <p:cNvSpPr/>
            <p:nvPr/>
          </p:nvSpPr>
          <p:spPr>
            <a:xfrm>
              <a:off x="6787800" y="2162880"/>
              <a:ext cx="739800" cy="516240"/>
            </a:xfrm>
            <a:prstGeom prst="rect">
              <a:avLst/>
            </a:prstGeom>
            <a:solidFill>
              <a:srgbClr val="ffffff"/>
            </a:solidFill>
            <a:ln w="25560">
              <a:solidFill>
                <a:srgbClr val="767171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1800" spc="-1" strike="noStrike">
                  <a:solidFill>
                    <a:srgbClr val="0070c0"/>
                  </a:solidFill>
                  <a:latin typeface="Calibri"/>
                  <a:ea typeface="DejaVu Sans"/>
                </a:rPr>
                <a:t>U</a:t>
              </a:r>
              <a:endParaRPr b="0" lang="fr-FR" sz="1800" spc="-1" strike="noStrike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663" name="Rectangle 227"/>
            <p:cNvSpPr/>
            <p:nvPr/>
          </p:nvSpPr>
          <p:spPr>
            <a:xfrm>
              <a:off x="6046560" y="2680560"/>
              <a:ext cx="739800" cy="899280"/>
            </a:xfrm>
            <a:prstGeom prst="rect">
              <a:avLst/>
            </a:prstGeom>
            <a:solidFill>
              <a:srgbClr val="ffffff"/>
            </a:solidFill>
            <a:ln w="25560">
              <a:solidFill>
                <a:srgbClr val="767171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noAutofit/>
            </a:bodyPr>
            <a:p>
              <a:endParaRPr b="0" lang="fr-FR" sz="1800" spc="-1" strike="noStrike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664" name="Rectangle 228"/>
            <p:cNvSpPr/>
            <p:nvPr/>
          </p:nvSpPr>
          <p:spPr>
            <a:xfrm>
              <a:off x="6787800" y="2680560"/>
              <a:ext cx="739800" cy="899280"/>
            </a:xfrm>
            <a:prstGeom prst="rect">
              <a:avLst/>
            </a:prstGeom>
            <a:solidFill>
              <a:srgbClr val="ffffff"/>
            </a:solidFill>
            <a:ln w="25560">
              <a:solidFill>
                <a:srgbClr val="767171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noAutofit/>
            </a:bodyPr>
            <a:p>
              <a:endParaRPr b="0" lang="fr-FR" sz="1800" spc="-1" strike="noStrike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665" name="Rectangle 229"/>
            <p:cNvSpPr/>
            <p:nvPr/>
          </p:nvSpPr>
          <p:spPr>
            <a:xfrm>
              <a:off x="5310720" y="2162880"/>
              <a:ext cx="739800" cy="516960"/>
            </a:xfrm>
            <a:prstGeom prst="rect">
              <a:avLst/>
            </a:prstGeom>
            <a:solidFill>
              <a:srgbClr val="ffffff"/>
            </a:solidFill>
            <a:ln w="25560">
              <a:solidFill>
                <a:srgbClr val="767171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1800" spc="-1" strike="noStrike">
                  <a:solidFill>
                    <a:srgbClr val="00b050"/>
                  </a:solidFill>
                  <a:latin typeface="Calibri"/>
                  <a:ea typeface="DejaVu Sans"/>
                </a:rPr>
                <a:t>C</a:t>
              </a:r>
              <a:endParaRPr b="0" lang="fr-FR" sz="1800" spc="-1" strike="noStrike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666" name="Rectangle 230"/>
            <p:cNvSpPr/>
            <p:nvPr/>
          </p:nvSpPr>
          <p:spPr>
            <a:xfrm>
              <a:off x="5310720" y="2680560"/>
              <a:ext cx="739800" cy="899280"/>
            </a:xfrm>
            <a:prstGeom prst="rect">
              <a:avLst/>
            </a:prstGeom>
            <a:solidFill>
              <a:srgbClr val="ffffff"/>
            </a:solidFill>
            <a:ln w="25560">
              <a:solidFill>
                <a:srgbClr val="767171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noAutofit/>
            </a:bodyPr>
            <a:p>
              <a:endParaRPr b="0" lang="fr-FR" sz="1800" spc="-1" strike="noStrike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667" name="Rectangle 231"/>
            <p:cNvSpPr/>
            <p:nvPr/>
          </p:nvSpPr>
          <p:spPr>
            <a:xfrm>
              <a:off x="4572000" y="2162880"/>
              <a:ext cx="739800" cy="516960"/>
            </a:xfrm>
            <a:prstGeom prst="rect">
              <a:avLst/>
            </a:prstGeom>
            <a:solidFill>
              <a:srgbClr val="ffffff"/>
            </a:solidFill>
            <a:ln w="25560">
              <a:solidFill>
                <a:srgbClr val="767171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1800" spc="-1" strike="noStrike">
                  <a:solidFill>
                    <a:schemeClr val="accent4">
                      <a:lumMod val="60000"/>
                      <a:lumOff val="40000"/>
                    </a:schemeClr>
                  </a:solidFill>
                  <a:latin typeface="Calibri"/>
                  <a:ea typeface="DejaVu Sans"/>
                </a:rPr>
                <a:t>M</a:t>
              </a:r>
              <a:endParaRPr b="0" lang="fr-FR" sz="1800" spc="-1" strike="noStrike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668" name="Rectangle 232"/>
            <p:cNvSpPr/>
            <p:nvPr/>
          </p:nvSpPr>
          <p:spPr>
            <a:xfrm>
              <a:off x="4572000" y="2680560"/>
              <a:ext cx="739800" cy="899280"/>
            </a:xfrm>
            <a:prstGeom prst="rect">
              <a:avLst/>
            </a:prstGeom>
            <a:solidFill>
              <a:srgbClr val="ffffff"/>
            </a:solidFill>
            <a:ln w="25560">
              <a:solidFill>
                <a:srgbClr val="767171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noAutofit/>
            </a:bodyPr>
            <a:p>
              <a:endParaRPr b="0" lang="fr-FR" sz="1800" spc="-1" strike="noStrike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669" name="Rectangle 233"/>
            <p:cNvSpPr/>
            <p:nvPr/>
          </p:nvSpPr>
          <p:spPr>
            <a:xfrm>
              <a:off x="7514640" y="2160000"/>
              <a:ext cx="739800" cy="516240"/>
            </a:xfrm>
            <a:prstGeom prst="rect">
              <a:avLst/>
            </a:prstGeom>
            <a:solidFill>
              <a:srgbClr val="ffffff"/>
            </a:solidFill>
            <a:ln w="25560">
              <a:solidFill>
                <a:srgbClr val="767171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0" rIns="36000" tIns="45000" bIns="45000" anchor="t">
              <a:noAutofit/>
            </a:bodyPr>
            <a:p>
              <a:pPr algn="ctr">
                <a:lnSpc>
                  <a:spcPct val="100000"/>
                </a:lnSpc>
              </a:pPr>
              <a:r>
                <a:rPr b="0" lang="fr-FR" sz="1200" spc="-1" strike="noStrike">
                  <a:solidFill>
                    <a:srgbClr val="767171"/>
                  </a:solidFill>
                  <a:latin typeface="Calibri"/>
                  <a:ea typeface="DejaVu Sans"/>
                </a:rPr>
                <a:t>dixièmes</a:t>
              </a:r>
              <a:endParaRPr b="0" lang="fr-FR" sz="1200" spc="-1" strike="noStrike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670" name="Rectangle 234"/>
            <p:cNvSpPr/>
            <p:nvPr/>
          </p:nvSpPr>
          <p:spPr>
            <a:xfrm>
              <a:off x="8257320" y="2162880"/>
              <a:ext cx="739800" cy="516240"/>
            </a:xfrm>
            <a:prstGeom prst="rect">
              <a:avLst/>
            </a:prstGeom>
            <a:solidFill>
              <a:srgbClr val="ffffff"/>
            </a:solidFill>
            <a:ln w="25560">
              <a:solidFill>
                <a:srgbClr val="767171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0" rIns="36000" tIns="45000" bIns="45000" anchor="t">
              <a:noAutofit/>
            </a:bodyPr>
            <a:p>
              <a:pPr algn="ctr">
                <a:lnSpc>
                  <a:spcPct val="100000"/>
                </a:lnSpc>
              </a:pPr>
              <a:r>
                <a:rPr b="0" lang="fr-FR" sz="1200" spc="-1" strike="noStrike">
                  <a:solidFill>
                    <a:srgbClr val="767171"/>
                  </a:solidFill>
                  <a:latin typeface="Calibri"/>
                  <a:ea typeface="DejaVu Sans"/>
                </a:rPr>
                <a:t>centièmes</a:t>
              </a:r>
              <a:endParaRPr b="0" lang="fr-FR" sz="1200" spc="-1" strike="noStrike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671" name="Rectangle 235"/>
            <p:cNvSpPr/>
            <p:nvPr/>
          </p:nvSpPr>
          <p:spPr>
            <a:xfrm>
              <a:off x="7516080" y="2680560"/>
              <a:ext cx="739800" cy="899280"/>
            </a:xfrm>
            <a:prstGeom prst="rect">
              <a:avLst/>
            </a:prstGeom>
            <a:solidFill>
              <a:srgbClr val="ffffff"/>
            </a:solidFill>
            <a:ln w="25560">
              <a:solidFill>
                <a:srgbClr val="767171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noAutofit/>
            </a:bodyPr>
            <a:p>
              <a:endParaRPr b="0" lang="fr-FR" sz="1800" spc="-1" strike="noStrike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672" name="Rectangle 236"/>
            <p:cNvSpPr/>
            <p:nvPr/>
          </p:nvSpPr>
          <p:spPr>
            <a:xfrm>
              <a:off x="8256240" y="2680560"/>
              <a:ext cx="739800" cy="899280"/>
            </a:xfrm>
            <a:prstGeom prst="rect">
              <a:avLst/>
            </a:prstGeom>
            <a:solidFill>
              <a:srgbClr val="ffffff"/>
            </a:solidFill>
            <a:ln w="25560">
              <a:solidFill>
                <a:srgbClr val="767171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noAutofit/>
            </a:bodyPr>
            <a:p>
              <a:endParaRPr b="0" lang="fr-FR" sz="1800" spc="-1" strike="noStrike">
                <a:solidFill>
                  <a:srgbClr val="000000"/>
                </a:solidFill>
                <a:latin typeface="Arial"/>
              </a:endParaRPr>
            </a:p>
          </p:txBody>
        </p:sp>
        <mc:AlternateContent>
          <mc:Choice xmlns:a14="http://schemas.microsoft.com/office/drawing/2010/main" Requires="a14">
            <p:sp>
              <p:nvSpPr>
                <p:cNvPr id="673" name="ZoneTexte 168"/>
                <p:cNvSpPr txBox="1"/>
                <p:nvPr/>
              </p:nvSpPr>
              <p:spPr>
                <a:xfrm>
                  <a:off x="7681320" y="2360880"/>
                  <a:ext cx="455400" cy="258840"/>
                </a:xfrm>
                <a:prstGeom prst="rect">
                  <a:avLst/>
                </a:prstGeom>
              </p:spPr>
              <p:txBody>
                <a:bodyPr/>
                <a:p>
                  <a14:m>
                    <m:oMath xmlns:m="http://schemas.openxmlformats.org/officeDocument/2006/math">
                      <m:f>
                        <m:num>
                          <m:r>
                            <m:t xml:space="preserve">1</m:t>
                          </m:r>
                        </m:num>
                        <m:den>
                          <m:r>
                            <m:t xml:space="preserve">10</m:t>
                          </m:r>
                        </m:den>
                      </m:f>
                      <m:r>
                        <m:t xml:space="preserve">=</m:t>
                      </m:r>
                      <m:r>
                        <m:t xml:space="preserve">0,1</m:t>
                      </m:r>
                    </m:oMath>
                  </a14:m>
                </a:p>
              </p:txBody>
            </p:sp>
          </mc:Choice>
          <mc:Fallback/>
        </mc:AlternateContent>
        <mc:AlternateContent>
          <mc:Choice xmlns:a14="http://schemas.microsoft.com/office/drawing/2010/main" Requires="a14">
            <p:sp>
              <p:nvSpPr>
                <p:cNvPr id="674" name="ZoneTexte 169"/>
                <p:cNvSpPr txBox="1"/>
                <p:nvPr/>
              </p:nvSpPr>
              <p:spPr>
                <a:xfrm>
                  <a:off x="8364960" y="2371320"/>
                  <a:ext cx="583560" cy="258840"/>
                </a:xfrm>
                <a:prstGeom prst="rect">
                  <a:avLst/>
                </a:prstGeom>
              </p:spPr>
              <p:txBody>
                <a:bodyPr/>
                <a:p>
                  <a14:m>
                    <m:oMath xmlns:m="http://schemas.openxmlformats.org/officeDocument/2006/math">
                      <m:f>
                        <m:num>
                          <m:r>
                            <m:t xml:space="preserve">1</m:t>
                          </m:r>
                        </m:num>
                        <m:den>
                          <m:r>
                            <m:t xml:space="preserve">100</m:t>
                          </m:r>
                        </m:den>
                      </m:f>
                      <m:r>
                        <m:t xml:space="preserve">=</m:t>
                      </m:r>
                      <m:r>
                        <m:t xml:space="preserve">0,01</m:t>
                      </m:r>
                    </m:oMath>
                  </a14:m>
                </a:p>
              </p:txBody>
            </p:sp>
          </mc:Choice>
          <mc:Fallback/>
        </mc:AlternateContent>
      </p:grpSp>
      <p:sp>
        <p:nvSpPr>
          <p:cNvPr id="675" name="ZoneTexte 170"/>
          <p:cNvSpPr/>
          <p:nvPr/>
        </p:nvSpPr>
        <p:spPr>
          <a:xfrm>
            <a:off x="7000200" y="2681640"/>
            <a:ext cx="315360" cy="4561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2400" spc="-1" strike="noStrike">
                <a:solidFill>
                  <a:srgbClr val="000000"/>
                </a:solidFill>
                <a:latin typeface="Calibri"/>
                <a:ea typeface="DejaVu Sans"/>
              </a:rPr>
              <a:t>0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76" name="ZoneTexte 171"/>
          <p:cNvSpPr/>
          <p:nvPr/>
        </p:nvSpPr>
        <p:spPr>
          <a:xfrm>
            <a:off x="7349040" y="2873520"/>
            <a:ext cx="268560" cy="698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77" name="ZoneTexte 172"/>
          <p:cNvSpPr/>
          <p:nvPr/>
        </p:nvSpPr>
        <p:spPr>
          <a:xfrm>
            <a:off x="7686720" y="2691000"/>
            <a:ext cx="315360" cy="4561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2400" spc="-1" strike="noStrike">
                <a:solidFill>
                  <a:srgbClr val="000000"/>
                </a:solidFill>
                <a:latin typeface="Calibri"/>
                <a:ea typeface="DejaVu Sans"/>
              </a:rPr>
              <a:t>3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78" name="ZoneTexte 173"/>
          <p:cNvSpPr/>
          <p:nvPr/>
        </p:nvSpPr>
        <p:spPr>
          <a:xfrm>
            <a:off x="7371000" y="2516400"/>
            <a:ext cx="268560" cy="6998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000000"/>
                </a:solidFill>
                <a:latin typeface="Calibri"/>
                <a:ea typeface="DejaVu Sans"/>
              </a:rPr>
              <a:t>,</a:t>
            </a:r>
            <a:endParaRPr b="0" lang="fr-FR" sz="40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79" name=""/>
          <p:cNvSpPr/>
          <p:nvPr/>
        </p:nvSpPr>
        <p:spPr>
          <a:xfrm flipV="1">
            <a:off x="4501080" y="368640"/>
            <a:ext cx="360" cy="6480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rIns="90000" tIns="90000" bIns="90000" anchor="t" anchorCtr="1">
            <a:noAutofit/>
          </a:bodyPr>
          <a:p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80" name="ZoneTexte 174"/>
          <p:cNvSpPr/>
          <p:nvPr/>
        </p:nvSpPr>
        <p:spPr>
          <a:xfrm>
            <a:off x="1620000" y="539640"/>
            <a:ext cx="1985400" cy="7606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83 </a:t>
            </a:r>
            <a:r>
              <a:rPr b="0" lang="fr-FR" sz="4400" spc="-1" strike="noStrike">
                <a:solidFill>
                  <a:srgbClr val="c9211e"/>
                </a:solidFill>
                <a:latin typeface="Calibri"/>
                <a:ea typeface="DejaVu Sans"/>
              </a:rPr>
              <a:t>× 7</a:t>
            </a: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320" dur="indefinite" restart="never" nodeType="tmRoot">
          <p:childTnLst>
            <p:seq>
              <p:cTn id="321" dur="indefinite" nodeType="mainSeq">
                <p:childTnLst>
                  <p:par>
                    <p:cTn id="322" fill="hold">
                      <p:stCondLst>
                        <p:cond delay="indefinite"/>
                      </p:stCondLst>
                      <p:childTnLst>
                        <p:par>
                          <p:cTn id="323" fill="hold">
                            <p:stCondLst>
                              <p:cond delay="0"/>
                            </p:stCondLst>
                            <p:childTnLst>
                              <p:par>
                                <p:cTn id="324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326" dur="500"/>
                                        <p:tgtEl>
                                          <p:spTgt spid="6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1" name="PlaceHolder 1"/>
          <p:cNvSpPr>
            <a:spLocks noGrp="1"/>
          </p:cNvSpPr>
          <p:nvPr>
            <p:ph type="title"/>
          </p:nvPr>
        </p:nvSpPr>
        <p:spPr>
          <a:xfrm>
            <a:off x="4680000" y="358920"/>
            <a:ext cx="2698920" cy="540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rmAutofit fontScale="90000"/>
          </a:bodyPr>
          <a:p>
            <a:pPr indent="0">
              <a:lnSpc>
                <a:spcPct val="90000"/>
              </a:lnSpc>
              <a:buNone/>
              <a:tabLst>
                <a:tab algn="l" pos="0"/>
              </a:tabLst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</a:rPr>
              <a:t>On s’entraine. </a:t>
            </a:r>
            <a:endParaRPr b="0" lang="fr-FR" sz="36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82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0400" cy="36648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0">
              <a:spcBef>
                <a:spcPts val="1417"/>
              </a:spcBef>
              <a:buNone/>
            </a:pPr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83" name="ZoneTexte 175"/>
          <p:cNvSpPr/>
          <p:nvPr/>
        </p:nvSpPr>
        <p:spPr>
          <a:xfrm>
            <a:off x="5760000" y="1083240"/>
            <a:ext cx="1742760" cy="516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0" lang="fr-FR" sz="2800" spc="-1" strike="noStrike">
                <a:solidFill>
                  <a:srgbClr val="000000"/>
                </a:solidFill>
                <a:latin typeface="Calibri"/>
                <a:ea typeface="DejaVu Sans"/>
              </a:rPr>
              <a:t>0,3 ÷ 10 = </a:t>
            </a:r>
            <a:r>
              <a:rPr b="0" lang="fr-FR" sz="1800" spc="-1" strike="noStrike">
                <a:solidFill>
                  <a:srgbClr val="000000"/>
                </a:solidFill>
                <a:latin typeface="Calibri"/>
                <a:ea typeface="DejaVu Sans"/>
              </a:rPr>
              <a:t> </a:t>
            </a:r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84" name="ZoneTexte 176"/>
          <p:cNvSpPr/>
          <p:nvPr/>
        </p:nvSpPr>
        <p:spPr>
          <a:xfrm>
            <a:off x="6926400" y="1080000"/>
            <a:ext cx="1742760" cy="516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1" lang="fr-FR" sz="2800" spc="-1" strike="noStrike">
                <a:solidFill>
                  <a:srgbClr val="000000"/>
                </a:solidFill>
                <a:latin typeface="Calibri"/>
                <a:ea typeface="DejaVu Sans"/>
              </a:rPr>
              <a:t>0,03 </a:t>
            </a:r>
            <a:r>
              <a:rPr b="1" lang="fr-FR" sz="1800" spc="-1" strike="noStrike">
                <a:solidFill>
                  <a:srgbClr val="000000"/>
                </a:solidFill>
                <a:latin typeface="Calibri"/>
                <a:ea typeface="DejaVu Sans"/>
              </a:rPr>
              <a:t> </a:t>
            </a:r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grpSp>
        <p:nvGrpSpPr>
          <p:cNvPr id="685" name="Groupe 43"/>
          <p:cNvGrpSpPr/>
          <p:nvPr/>
        </p:nvGrpSpPr>
        <p:grpSpPr>
          <a:xfrm>
            <a:off x="4572000" y="2160000"/>
            <a:ext cx="4425120" cy="1419840"/>
            <a:chOff x="4572000" y="2160000"/>
            <a:chExt cx="4425120" cy="1419840"/>
          </a:xfrm>
        </p:grpSpPr>
        <p:sp>
          <p:nvSpPr>
            <p:cNvPr id="686" name="Rectangle 237"/>
            <p:cNvSpPr/>
            <p:nvPr/>
          </p:nvSpPr>
          <p:spPr>
            <a:xfrm>
              <a:off x="6046560" y="2162880"/>
              <a:ext cx="739800" cy="516240"/>
            </a:xfrm>
            <a:prstGeom prst="rect">
              <a:avLst/>
            </a:prstGeom>
            <a:solidFill>
              <a:srgbClr val="ffffff"/>
            </a:solidFill>
            <a:ln w="25560">
              <a:solidFill>
                <a:srgbClr val="767171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1800" spc="-1" strike="noStrike">
                  <a:solidFill>
                    <a:srgbClr val="c00000"/>
                  </a:solidFill>
                  <a:latin typeface="Calibri"/>
                  <a:ea typeface="DejaVu Sans"/>
                </a:rPr>
                <a:t>D</a:t>
              </a:r>
              <a:endParaRPr b="0" lang="fr-FR" sz="1800" spc="-1" strike="noStrike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687" name="Rectangle 238"/>
            <p:cNvSpPr/>
            <p:nvPr/>
          </p:nvSpPr>
          <p:spPr>
            <a:xfrm>
              <a:off x="6787800" y="2162880"/>
              <a:ext cx="739800" cy="516240"/>
            </a:xfrm>
            <a:prstGeom prst="rect">
              <a:avLst/>
            </a:prstGeom>
            <a:solidFill>
              <a:srgbClr val="ffffff"/>
            </a:solidFill>
            <a:ln w="25560">
              <a:solidFill>
                <a:srgbClr val="767171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1800" spc="-1" strike="noStrike">
                  <a:solidFill>
                    <a:srgbClr val="0070c0"/>
                  </a:solidFill>
                  <a:latin typeface="Calibri"/>
                  <a:ea typeface="DejaVu Sans"/>
                </a:rPr>
                <a:t>U</a:t>
              </a:r>
              <a:endParaRPr b="0" lang="fr-FR" sz="1800" spc="-1" strike="noStrike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688" name="Rectangle 239"/>
            <p:cNvSpPr/>
            <p:nvPr/>
          </p:nvSpPr>
          <p:spPr>
            <a:xfrm>
              <a:off x="6046560" y="2680560"/>
              <a:ext cx="739800" cy="899280"/>
            </a:xfrm>
            <a:prstGeom prst="rect">
              <a:avLst/>
            </a:prstGeom>
            <a:solidFill>
              <a:srgbClr val="ffffff"/>
            </a:solidFill>
            <a:ln w="25560">
              <a:solidFill>
                <a:srgbClr val="767171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noAutofit/>
            </a:bodyPr>
            <a:p>
              <a:endParaRPr b="0" lang="fr-FR" sz="1800" spc="-1" strike="noStrike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689" name="Rectangle 240"/>
            <p:cNvSpPr/>
            <p:nvPr/>
          </p:nvSpPr>
          <p:spPr>
            <a:xfrm>
              <a:off x="6787800" y="2680560"/>
              <a:ext cx="739800" cy="899280"/>
            </a:xfrm>
            <a:prstGeom prst="rect">
              <a:avLst/>
            </a:prstGeom>
            <a:solidFill>
              <a:srgbClr val="ffffff"/>
            </a:solidFill>
            <a:ln w="25560">
              <a:solidFill>
                <a:srgbClr val="767171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noAutofit/>
            </a:bodyPr>
            <a:p>
              <a:endParaRPr b="0" lang="fr-FR" sz="1800" spc="-1" strike="noStrike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690" name="Rectangle 241"/>
            <p:cNvSpPr/>
            <p:nvPr/>
          </p:nvSpPr>
          <p:spPr>
            <a:xfrm>
              <a:off x="5310720" y="2162880"/>
              <a:ext cx="739800" cy="516960"/>
            </a:xfrm>
            <a:prstGeom prst="rect">
              <a:avLst/>
            </a:prstGeom>
            <a:solidFill>
              <a:srgbClr val="ffffff"/>
            </a:solidFill>
            <a:ln w="25560">
              <a:solidFill>
                <a:srgbClr val="767171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1800" spc="-1" strike="noStrike">
                  <a:solidFill>
                    <a:srgbClr val="00b050"/>
                  </a:solidFill>
                  <a:latin typeface="Calibri"/>
                  <a:ea typeface="DejaVu Sans"/>
                </a:rPr>
                <a:t>C</a:t>
              </a:r>
              <a:endParaRPr b="0" lang="fr-FR" sz="1800" spc="-1" strike="noStrike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691" name="Rectangle 242"/>
            <p:cNvSpPr/>
            <p:nvPr/>
          </p:nvSpPr>
          <p:spPr>
            <a:xfrm>
              <a:off x="5310720" y="2680560"/>
              <a:ext cx="739800" cy="899280"/>
            </a:xfrm>
            <a:prstGeom prst="rect">
              <a:avLst/>
            </a:prstGeom>
            <a:solidFill>
              <a:srgbClr val="ffffff"/>
            </a:solidFill>
            <a:ln w="25560">
              <a:solidFill>
                <a:srgbClr val="767171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noAutofit/>
            </a:bodyPr>
            <a:p>
              <a:endParaRPr b="0" lang="fr-FR" sz="1800" spc="-1" strike="noStrike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692" name="Rectangle 243"/>
            <p:cNvSpPr/>
            <p:nvPr/>
          </p:nvSpPr>
          <p:spPr>
            <a:xfrm>
              <a:off x="4572000" y="2162880"/>
              <a:ext cx="739800" cy="516960"/>
            </a:xfrm>
            <a:prstGeom prst="rect">
              <a:avLst/>
            </a:prstGeom>
            <a:solidFill>
              <a:srgbClr val="ffffff"/>
            </a:solidFill>
            <a:ln w="25560">
              <a:solidFill>
                <a:srgbClr val="767171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1800" spc="-1" strike="noStrike">
                  <a:solidFill>
                    <a:schemeClr val="accent4">
                      <a:lumMod val="60000"/>
                      <a:lumOff val="40000"/>
                    </a:schemeClr>
                  </a:solidFill>
                  <a:latin typeface="Calibri"/>
                  <a:ea typeface="DejaVu Sans"/>
                </a:rPr>
                <a:t>M</a:t>
              </a:r>
              <a:endParaRPr b="0" lang="fr-FR" sz="1800" spc="-1" strike="noStrike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693" name="Rectangle 244"/>
            <p:cNvSpPr/>
            <p:nvPr/>
          </p:nvSpPr>
          <p:spPr>
            <a:xfrm>
              <a:off x="4572000" y="2680560"/>
              <a:ext cx="739800" cy="899280"/>
            </a:xfrm>
            <a:prstGeom prst="rect">
              <a:avLst/>
            </a:prstGeom>
            <a:solidFill>
              <a:srgbClr val="ffffff"/>
            </a:solidFill>
            <a:ln w="25560">
              <a:solidFill>
                <a:srgbClr val="767171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noAutofit/>
            </a:bodyPr>
            <a:p>
              <a:endParaRPr b="0" lang="fr-FR" sz="1800" spc="-1" strike="noStrike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694" name="Rectangle 245"/>
            <p:cNvSpPr/>
            <p:nvPr/>
          </p:nvSpPr>
          <p:spPr>
            <a:xfrm>
              <a:off x="7514640" y="2160000"/>
              <a:ext cx="739800" cy="516240"/>
            </a:xfrm>
            <a:prstGeom prst="rect">
              <a:avLst/>
            </a:prstGeom>
            <a:solidFill>
              <a:srgbClr val="ffffff"/>
            </a:solidFill>
            <a:ln w="25560">
              <a:solidFill>
                <a:srgbClr val="767171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0" rIns="36000" tIns="45000" bIns="45000" anchor="t">
              <a:noAutofit/>
            </a:bodyPr>
            <a:p>
              <a:pPr algn="ctr">
                <a:lnSpc>
                  <a:spcPct val="100000"/>
                </a:lnSpc>
              </a:pPr>
              <a:r>
                <a:rPr b="0" lang="fr-FR" sz="1200" spc="-1" strike="noStrike">
                  <a:solidFill>
                    <a:srgbClr val="767171"/>
                  </a:solidFill>
                  <a:latin typeface="Calibri"/>
                  <a:ea typeface="DejaVu Sans"/>
                </a:rPr>
                <a:t>dixièmes</a:t>
              </a:r>
              <a:endParaRPr b="0" lang="fr-FR" sz="1200" spc="-1" strike="noStrike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695" name="Rectangle 246"/>
            <p:cNvSpPr/>
            <p:nvPr/>
          </p:nvSpPr>
          <p:spPr>
            <a:xfrm>
              <a:off x="8257320" y="2162880"/>
              <a:ext cx="739800" cy="516240"/>
            </a:xfrm>
            <a:prstGeom prst="rect">
              <a:avLst/>
            </a:prstGeom>
            <a:solidFill>
              <a:srgbClr val="ffffff"/>
            </a:solidFill>
            <a:ln w="25560">
              <a:solidFill>
                <a:srgbClr val="767171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0" rIns="36000" tIns="45000" bIns="45000" anchor="t">
              <a:noAutofit/>
            </a:bodyPr>
            <a:p>
              <a:pPr algn="ctr">
                <a:lnSpc>
                  <a:spcPct val="100000"/>
                </a:lnSpc>
              </a:pPr>
              <a:r>
                <a:rPr b="0" lang="fr-FR" sz="1200" spc="-1" strike="noStrike">
                  <a:solidFill>
                    <a:srgbClr val="767171"/>
                  </a:solidFill>
                  <a:latin typeface="Calibri"/>
                  <a:ea typeface="DejaVu Sans"/>
                </a:rPr>
                <a:t>centièmes</a:t>
              </a:r>
              <a:endParaRPr b="0" lang="fr-FR" sz="1200" spc="-1" strike="noStrike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696" name="Rectangle 247"/>
            <p:cNvSpPr/>
            <p:nvPr/>
          </p:nvSpPr>
          <p:spPr>
            <a:xfrm>
              <a:off x="7516080" y="2680560"/>
              <a:ext cx="739800" cy="899280"/>
            </a:xfrm>
            <a:prstGeom prst="rect">
              <a:avLst/>
            </a:prstGeom>
            <a:solidFill>
              <a:srgbClr val="ffffff"/>
            </a:solidFill>
            <a:ln w="25560">
              <a:solidFill>
                <a:srgbClr val="767171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noAutofit/>
            </a:bodyPr>
            <a:p>
              <a:endParaRPr b="0" lang="fr-FR" sz="1800" spc="-1" strike="noStrike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697" name="Rectangle 248"/>
            <p:cNvSpPr/>
            <p:nvPr/>
          </p:nvSpPr>
          <p:spPr>
            <a:xfrm>
              <a:off x="8256240" y="2680560"/>
              <a:ext cx="739800" cy="899280"/>
            </a:xfrm>
            <a:prstGeom prst="rect">
              <a:avLst/>
            </a:prstGeom>
            <a:solidFill>
              <a:srgbClr val="ffffff"/>
            </a:solidFill>
            <a:ln w="25560">
              <a:solidFill>
                <a:srgbClr val="767171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noAutofit/>
            </a:bodyPr>
            <a:p>
              <a:endParaRPr b="0" lang="fr-FR" sz="1800" spc="-1" strike="noStrike">
                <a:solidFill>
                  <a:srgbClr val="000000"/>
                </a:solidFill>
                <a:latin typeface="Arial"/>
              </a:endParaRPr>
            </a:p>
          </p:txBody>
        </p:sp>
        <mc:AlternateContent>
          <mc:Choice xmlns:a14="http://schemas.microsoft.com/office/drawing/2010/main" Requires="a14">
            <p:sp>
              <p:nvSpPr>
                <p:cNvPr id="698" name="ZoneTexte 177"/>
                <p:cNvSpPr txBox="1"/>
                <p:nvPr/>
              </p:nvSpPr>
              <p:spPr>
                <a:xfrm>
                  <a:off x="7681320" y="2360880"/>
                  <a:ext cx="455400" cy="258840"/>
                </a:xfrm>
                <a:prstGeom prst="rect">
                  <a:avLst/>
                </a:prstGeom>
              </p:spPr>
              <p:txBody>
                <a:bodyPr/>
                <a:p>
                  <a14:m>
                    <m:oMath xmlns:m="http://schemas.openxmlformats.org/officeDocument/2006/math">
                      <m:f>
                        <m:num>
                          <m:r>
                            <m:t xml:space="preserve">1</m:t>
                          </m:r>
                        </m:num>
                        <m:den>
                          <m:r>
                            <m:t xml:space="preserve">10</m:t>
                          </m:r>
                        </m:den>
                      </m:f>
                      <m:r>
                        <m:t xml:space="preserve">=</m:t>
                      </m:r>
                      <m:r>
                        <m:t xml:space="preserve">0,1</m:t>
                      </m:r>
                    </m:oMath>
                  </a14:m>
                </a:p>
              </p:txBody>
            </p:sp>
          </mc:Choice>
          <mc:Fallback/>
        </mc:AlternateContent>
        <mc:AlternateContent>
          <mc:Choice xmlns:a14="http://schemas.microsoft.com/office/drawing/2010/main" Requires="a14">
            <p:sp>
              <p:nvSpPr>
                <p:cNvPr id="699" name="ZoneTexte 178"/>
                <p:cNvSpPr txBox="1"/>
                <p:nvPr/>
              </p:nvSpPr>
              <p:spPr>
                <a:xfrm>
                  <a:off x="8364960" y="2371320"/>
                  <a:ext cx="583560" cy="258840"/>
                </a:xfrm>
                <a:prstGeom prst="rect">
                  <a:avLst/>
                </a:prstGeom>
              </p:spPr>
              <p:txBody>
                <a:bodyPr/>
                <a:p>
                  <a14:m>
                    <m:oMath xmlns:m="http://schemas.openxmlformats.org/officeDocument/2006/math">
                      <m:f>
                        <m:num>
                          <m:r>
                            <m:t xml:space="preserve">1</m:t>
                          </m:r>
                        </m:num>
                        <m:den>
                          <m:r>
                            <m:t xml:space="preserve">100</m:t>
                          </m:r>
                        </m:den>
                      </m:f>
                      <m:r>
                        <m:t xml:space="preserve">=</m:t>
                      </m:r>
                      <m:r>
                        <m:t xml:space="preserve">0,01</m:t>
                      </m:r>
                    </m:oMath>
                  </a14:m>
                </a:p>
              </p:txBody>
            </p:sp>
          </mc:Choice>
          <mc:Fallback/>
        </mc:AlternateContent>
      </p:grpSp>
      <p:sp>
        <p:nvSpPr>
          <p:cNvPr id="700" name="ZoneTexte 179"/>
          <p:cNvSpPr/>
          <p:nvPr/>
        </p:nvSpPr>
        <p:spPr>
          <a:xfrm>
            <a:off x="7000200" y="2681640"/>
            <a:ext cx="315360" cy="4561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2400" spc="-1" strike="noStrike">
                <a:solidFill>
                  <a:srgbClr val="000000"/>
                </a:solidFill>
                <a:latin typeface="Calibri"/>
                <a:ea typeface="DejaVu Sans"/>
              </a:rPr>
              <a:t>0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701" name="ZoneTexte 180"/>
          <p:cNvSpPr/>
          <p:nvPr/>
        </p:nvSpPr>
        <p:spPr>
          <a:xfrm>
            <a:off x="7719120" y="3105360"/>
            <a:ext cx="315360" cy="4561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1" lang="fr-FR" sz="2400" spc="-1" strike="noStrike">
                <a:solidFill>
                  <a:srgbClr val="b74391"/>
                </a:solidFill>
                <a:latin typeface="Calibri"/>
                <a:ea typeface="DejaVu Sans"/>
              </a:rPr>
              <a:t>0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702" name="ZoneTexte 181"/>
          <p:cNvSpPr/>
          <p:nvPr/>
        </p:nvSpPr>
        <p:spPr>
          <a:xfrm>
            <a:off x="8432640" y="3117960"/>
            <a:ext cx="315360" cy="4561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1" lang="fr-FR" sz="2400" spc="-1" strike="noStrike">
                <a:solidFill>
                  <a:srgbClr val="b74391"/>
                </a:solidFill>
                <a:latin typeface="Calibri"/>
                <a:ea typeface="DejaVu Sans"/>
              </a:rPr>
              <a:t>3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  <p:cxnSp>
        <p:nvCxnSpPr>
          <p:cNvPr id="703" name="Connecteur droit avec flèche 18"/>
          <p:cNvCxnSpPr/>
          <p:nvPr/>
        </p:nvCxnSpPr>
        <p:spPr>
          <a:xfrm>
            <a:off x="8021160" y="2942280"/>
            <a:ext cx="453960" cy="347040"/>
          </a:xfrm>
          <a:prstGeom prst="straightConnector1">
            <a:avLst/>
          </a:prstGeom>
          <a:ln w="0">
            <a:solidFill>
              <a:srgbClr val="b74391"/>
            </a:solidFill>
            <a:tailEnd len="med" type="triangle" w="med"/>
          </a:ln>
        </p:spPr>
      </p:cxnSp>
      <p:cxnSp>
        <p:nvCxnSpPr>
          <p:cNvPr id="704" name="Connecteur droit avec flèche 19"/>
          <p:cNvCxnSpPr/>
          <p:nvPr/>
        </p:nvCxnSpPr>
        <p:spPr>
          <a:xfrm>
            <a:off x="7265160" y="2964960"/>
            <a:ext cx="453960" cy="347040"/>
          </a:xfrm>
          <a:prstGeom prst="straightConnector1">
            <a:avLst/>
          </a:prstGeom>
          <a:ln w="0">
            <a:solidFill>
              <a:srgbClr val="b74391"/>
            </a:solidFill>
            <a:tailEnd len="med" type="triangle" w="med"/>
          </a:ln>
        </p:spPr>
      </p:cxnSp>
      <p:sp>
        <p:nvSpPr>
          <p:cNvPr id="705" name="ZoneTexte 182"/>
          <p:cNvSpPr/>
          <p:nvPr/>
        </p:nvSpPr>
        <p:spPr>
          <a:xfrm>
            <a:off x="7349040" y="2873520"/>
            <a:ext cx="268560" cy="6998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b74391"/>
                </a:solidFill>
                <a:latin typeface="Calibri"/>
                <a:ea typeface="DejaVu Sans"/>
              </a:rPr>
              <a:t>,</a:t>
            </a:r>
            <a:endParaRPr b="0" lang="fr-FR" sz="40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706" name="ZoneTexte 183"/>
          <p:cNvSpPr/>
          <p:nvPr/>
        </p:nvSpPr>
        <p:spPr>
          <a:xfrm>
            <a:off x="7686720" y="2691000"/>
            <a:ext cx="315360" cy="4561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2400" spc="-1" strike="noStrike">
                <a:solidFill>
                  <a:srgbClr val="000000"/>
                </a:solidFill>
                <a:latin typeface="Calibri"/>
                <a:ea typeface="DejaVu Sans"/>
              </a:rPr>
              <a:t>3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707" name="ZoneTexte 184"/>
          <p:cNvSpPr/>
          <p:nvPr/>
        </p:nvSpPr>
        <p:spPr>
          <a:xfrm>
            <a:off x="7004160" y="3082680"/>
            <a:ext cx="315360" cy="4561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1" lang="fr-FR" sz="2400" spc="-1" strike="noStrike">
                <a:solidFill>
                  <a:srgbClr val="b74391"/>
                </a:solidFill>
                <a:latin typeface="Calibri"/>
                <a:ea typeface="DejaVu Sans"/>
              </a:rPr>
              <a:t>0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708" name="ZoneTexte 185"/>
          <p:cNvSpPr/>
          <p:nvPr/>
        </p:nvSpPr>
        <p:spPr>
          <a:xfrm>
            <a:off x="7371000" y="2516400"/>
            <a:ext cx="268560" cy="6998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000000"/>
                </a:solidFill>
                <a:latin typeface="Calibri"/>
                <a:ea typeface="DejaVu Sans"/>
              </a:rPr>
              <a:t>,</a:t>
            </a:r>
            <a:endParaRPr b="0" lang="fr-FR" sz="40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709" name=""/>
          <p:cNvSpPr/>
          <p:nvPr/>
        </p:nvSpPr>
        <p:spPr>
          <a:xfrm flipV="1">
            <a:off x="4501080" y="368640"/>
            <a:ext cx="360" cy="6480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rIns="90000" tIns="90000" bIns="90000" anchor="t" anchorCtr="1">
            <a:noAutofit/>
          </a:bodyPr>
          <a:p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710" name="ZoneTexte 186"/>
          <p:cNvSpPr/>
          <p:nvPr/>
        </p:nvSpPr>
        <p:spPr>
          <a:xfrm>
            <a:off x="720000" y="2699640"/>
            <a:ext cx="3238920" cy="7606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80 </a:t>
            </a:r>
            <a:r>
              <a:rPr b="0" lang="fr-FR" sz="4400" spc="-1" strike="noStrike">
                <a:solidFill>
                  <a:srgbClr val="c00000"/>
                </a:solidFill>
                <a:latin typeface="Calibri"/>
                <a:ea typeface="DejaVu Sans"/>
              </a:rPr>
              <a:t>× 7 </a:t>
            </a: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+ 3</a:t>
            </a:r>
            <a:r>
              <a:rPr b="0" lang="fr-FR" sz="4400" spc="-1" strike="noStrike">
                <a:solidFill>
                  <a:srgbClr val="4472c4"/>
                </a:solidFill>
                <a:latin typeface="Calibri"/>
                <a:ea typeface="DejaVu Sans"/>
              </a:rPr>
              <a:t> </a:t>
            </a:r>
            <a:r>
              <a:rPr b="0" lang="fr-FR" sz="4400" spc="-1" strike="noStrike">
                <a:solidFill>
                  <a:srgbClr val="c00000"/>
                </a:solidFill>
                <a:latin typeface="Calibri"/>
                <a:ea typeface="DejaVu Sans"/>
              </a:rPr>
              <a:t>× 7</a:t>
            </a: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grpSp>
        <p:nvGrpSpPr>
          <p:cNvPr id="711" name="Groupe 44"/>
          <p:cNvGrpSpPr/>
          <p:nvPr/>
        </p:nvGrpSpPr>
        <p:grpSpPr>
          <a:xfrm>
            <a:off x="1113840" y="3419640"/>
            <a:ext cx="763560" cy="793800"/>
            <a:chOff x="1113840" y="3419640"/>
            <a:chExt cx="763560" cy="793800"/>
          </a:xfrm>
        </p:grpSpPr>
        <p:cxnSp>
          <p:nvCxnSpPr>
            <p:cNvPr id="712" name="Connecteur droit 57"/>
            <p:cNvCxnSpPr/>
            <p:nvPr/>
          </p:nvCxnSpPr>
          <p:spPr>
            <a:xfrm flipV="1">
              <a:off x="1447920" y="3419640"/>
              <a:ext cx="429840" cy="783360"/>
            </a:xfrm>
            <a:prstGeom prst="straightConnector1">
              <a:avLst/>
            </a:prstGeom>
            <a:ln w="19080">
              <a:solidFill>
                <a:srgbClr val="c9211e"/>
              </a:solidFill>
              <a:round/>
            </a:ln>
          </p:spPr>
        </p:cxnSp>
        <p:cxnSp>
          <p:nvCxnSpPr>
            <p:cNvPr id="713" name="Connecteur droit 58"/>
            <p:cNvCxnSpPr/>
            <p:nvPr/>
          </p:nvCxnSpPr>
          <p:spPr>
            <a:xfrm>
              <a:off x="1113840" y="3419640"/>
              <a:ext cx="336240" cy="794160"/>
            </a:xfrm>
            <a:prstGeom prst="straightConnector1">
              <a:avLst/>
            </a:prstGeom>
            <a:ln w="19080">
              <a:solidFill>
                <a:srgbClr val="c9211e"/>
              </a:solidFill>
              <a:round/>
            </a:ln>
          </p:spPr>
        </p:cxnSp>
      </p:grpSp>
      <p:grpSp>
        <p:nvGrpSpPr>
          <p:cNvPr id="714" name="Groupe 45"/>
          <p:cNvGrpSpPr/>
          <p:nvPr/>
        </p:nvGrpSpPr>
        <p:grpSpPr>
          <a:xfrm>
            <a:off x="1440000" y="2159640"/>
            <a:ext cx="1801080" cy="624600"/>
            <a:chOff x="1440000" y="2159640"/>
            <a:chExt cx="1801080" cy="624600"/>
          </a:xfrm>
        </p:grpSpPr>
        <p:cxnSp>
          <p:nvCxnSpPr>
            <p:cNvPr id="715" name="Connecteur droit 59"/>
            <p:cNvCxnSpPr/>
            <p:nvPr/>
          </p:nvCxnSpPr>
          <p:spPr>
            <a:xfrm>
              <a:off x="2339640" y="2168280"/>
              <a:ext cx="901800" cy="616320"/>
            </a:xfrm>
            <a:prstGeom prst="straightConnector1">
              <a:avLst/>
            </a:prstGeom>
            <a:ln w="19080">
              <a:solidFill>
                <a:srgbClr val="c00000"/>
              </a:solidFill>
              <a:round/>
            </a:ln>
          </p:spPr>
        </p:cxnSp>
        <p:cxnSp>
          <p:nvCxnSpPr>
            <p:cNvPr id="716" name="Connecteur droit 60"/>
            <p:cNvCxnSpPr/>
            <p:nvPr/>
          </p:nvCxnSpPr>
          <p:spPr>
            <a:xfrm flipV="1">
              <a:off x="1440000" y="2159640"/>
              <a:ext cx="902160" cy="615240"/>
            </a:xfrm>
            <a:prstGeom prst="straightConnector1">
              <a:avLst/>
            </a:prstGeom>
            <a:ln w="19080">
              <a:solidFill>
                <a:srgbClr val="c00000"/>
              </a:solidFill>
              <a:round/>
            </a:ln>
          </p:spPr>
        </p:cxnSp>
      </p:grpSp>
      <p:sp>
        <p:nvSpPr>
          <p:cNvPr id="717" name="ZoneTexte 187"/>
          <p:cNvSpPr/>
          <p:nvPr/>
        </p:nvSpPr>
        <p:spPr>
          <a:xfrm>
            <a:off x="1196640" y="4098960"/>
            <a:ext cx="2402280" cy="7606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560  +  21</a:t>
            </a: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grpSp>
        <p:nvGrpSpPr>
          <p:cNvPr id="718" name="Groupe 46"/>
          <p:cNvGrpSpPr/>
          <p:nvPr/>
        </p:nvGrpSpPr>
        <p:grpSpPr>
          <a:xfrm>
            <a:off x="1620000" y="4859640"/>
            <a:ext cx="1441080" cy="762840"/>
            <a:chOff x="1620000" y="4859640"/>
            <a:chExt cx="1441080" cy="762840"/>
          </a:xfrm>
        </p:grpSpPr>
        <p:cxnSp>
          <p:nvCxnSpPr>
            <p:cNvPr id="719" name="Connecteur droit 61"/>
            <p:cNvCxnSpPr/>
            <p:nvPr/>
          </p:nvCxnSpPr>
          <p:spPr>
            <a:xfrm flipV="1">
              <a:off x="2339640" y="4859640"/>
              <a:ext cx="721800" cy="752400"/>
            </a:xfrm>
            <a:prstGeom prst="straightConnector1">
              <a:avLst/>
            </a:prstGeom>
            <a:ln w="19080">
              <a:solidFill>
                <a:srgbClr val="4472c4"/>
              </a:solidFill>
              <a:round/>
            </a:ln>
          </p:spPr>
        </p:cxnSp>
        <p:cxnSp>
          <p:nvCxnSpPr>
            <p:cNvPr id="720" name="Connecteur droit 62"/>
            <p:cNvCxnSpPr/>
            <p:nvPr/>
          </p:nvCxnSpPr>
          <p:spPr>
            <a:xfrm>
              <a:off x="1620000" y="4870800"/>
              <a:ext cx="721800" cy="752040"/>
            </a:xfrm>
            <a:prstGeom prst="straightConnector1">
              <a:avLst/>
            </a:prstGeom>
            <a:ln w="19080">
              <a:solidFill>
                <a:srgbClr val="4472c4"/>
              </a:solidFill>
              <a:round/>
            </a:ln>
          </p:spPr>
        </p:cxnSp>
      </p:grpSp>
      <p:sp>
        <p:nvSpPr>
          <p:cNvPr id="721" name="ZoneTexte 188"/>
          <p:cNvSpPr/>
          <p:nvPr/>
        </p:nvSpPr>
        <p:spPr>
          <a:xfrm>
            <a:off x="1800000" y="5539680"/>
            <a:ext cx="1079280" cy="7606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581</a:t>
            </a: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grpSp>
        <p:nvGrpSpPr>
          <p:cNvPr id="722" name="Groupe 47"/>
          <p:cNvGrpSpPr/>
          <p:nvPr/>
        </p:nvGrpSpPr>
        <p:grpSpPr>
          <a:xfrm>
            <a:off x="2880000" y="3419640"/>
            <a:ext cx="763560" cy="793800"/>
            <a:chOff x="2880000" y="3419640"/>
            <a:chExt cx="763560" cy="793800"/>
          </a:xfrm>
        </p:grpSpPr>
        <p:cxnSp>
          <p:nvCxnSpPr>
            <p:cNvPr id="723" name="Connecteur droit 63"/>
            <p:cNvCxnSpPr/>
            <p:nvPr/>
          </p:nvCxnSpPr>
          <p:spPr>
            <a:xfrm flipV="1">
              <a:off x="3214080" y="3419640"/>
              <a:ext cx="429840" cy="783360"/>
            </a:xfrm>
            <a:prstGeom prst="straightConnector1">
              <a:avLst/>
            </a:prstGeom>
            <a:ln w="19080">
              <a:solidFill>
                <a:srgbClr val="c9211e"/>
              </a:solidFill>
              <a:round/>
            </a:ln>
          </p:spPr>
        </p:cxnSp>
        <p:cxnSp>
          <p:nvCxnSpPr>
            <p:cNvPr id="724" name="Connecteur droit 64"/>
            <p:cNvCxnSpPr/>
            <p:nvPr/>
          </p:nvCxnSpPr>
          <p:spPr>
            <a:xfrm>
              <a:off x="2880000" y="3419640"/>
              <a:ext cx="336240" cy="794160"/>
            </a:xfrm>
            <a:prstGeom prst="straightConnector1">
              <a:avLst/>
            </a:prstGeom>
            <a:ln w="19080">
              <a:solidFill>
                <a:srgbClr val="c9211e"/>
              </a:solidFill>
              <a:round/>
            </a:ln>
          </p:spPr>
        </p:cxnSp>
      </p:grpSp>
      <p:sp>
        <p:nvSpPr>
          <p:cNvPr id="725" name="ZoneTexte 189"/>
          <p:cNvSpPr/>
          <p:nvPr/>
        </p:nvSpPr>
        <p:spPr>
          <a:xfrm>
            <a:off x="1080000" y="1399680"/>
            <a:ext cx="2878920" cy="7606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(80 + 3) </a:t>
            </a:r>
            <a:r>
              <a:rPr b="0" lang="fr-FR" sz="4400" spc="-1" strike="noStrike">
                <a:solidFill>
                  <a:srgbClr val="c9211e"/>
                </a:solidFill>
                <a:latin typeface="Calibri"/>
                <a:ea typeface="DejaVu Sans"/>
              </a:rPr>
              <a:t>× 7</a:t>
            </a: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726" name="ZoneTexte 190"/>
          <p:cNvSpPr/>
          <p:nvPr/>
        </p:nvSpPr>
        <p:spPr>
          <a:xfrm>
            <a:off x="1620000" y="539640"/>
            <a:ext cx="1985400" cy="7606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83 </a:t>
            </a:r>
            <a:r>
              <a:rPr b="0" lang="fr-FR" sz="4400" spc="-1" strike="noStrike">
                <a:solidFill>
                  <a:srgbClr val="c9211e"/>
                </a:solidFill>
                <a:latin typeface="Calibri"/>
                <a:ea typeface="DejaVu Sans"/>
              </a:rPr>
              <a:t>× 7</a:t>
            </a: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327" dur="indefinite" restart="never" nodeType="tmRoot">
          <p:childTnLst>
            <p:seq>
              <p:cTn id="328" dur="indefinite" nodeType="mainSeq">
                <p:childTnLst>
                  <p:par>
                    <p:cTn id="329" fill="hold">
                      <p:stCondLst>
                        <p:cond delay="indefinite"/>
                      </p:stCondLst>
                      <p:childTnLst>
                        <p:par>
                          <p:cTn id="330" fill="hold">
                            <p:stCondLst>
                              <p:cond delay="0"/>
                            </p:stCondLst>
                            <p:childTnLst>
                              <p:par>
                                <p:cTn id="331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333" dur="500"/>
                                        <p:tgtEl>
                                          <p:spTgt spid="7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4" nodeType="with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336" dur="500"/>
                                        <p:tgtEl>
                                          <p:spTgt spid="7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7" fill="hold">
                      <p:stCondLst>
                        <p:cond delay="indefinite"/>
                      </p:stCondLst>
                      <p:childTnLst>
                        <p:par>
                          <p:cTn id="338" fill="hold">
                            <p:stCondLst>
                              <p:cond delay="0"/>
                            </p:stCondLst>
                            <p:childTnLst>
                              <p:par>
                                <p:cTn id="339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341" dur="500"/>
                                        <p:tgtEl>
                                          <p:spTgt spid="7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2" nodeType="with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344" dur="500"/>
                                        <p:tgtEl>
                                          <p:spTgt spid="7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5" fill="hold">
                      <p:stCondLst>
                        <p:cond delay="indefinite"/>
                      </p:stCondLst>
                      <p:childTnLst>
                        <p:par>
                          <p:cTn id="346" fill="hold">
                            <p:stCondLst>
                              <p:cond delay="0"/>
                            </p:stCondLst>
                            <p:childTnLst>
                              <p:par>
                                <p:cTn id="347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349" dur="500"/>
                                        <p:tgtEl>
                                          <p:spTgt spid="7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0" fill="hold">
                      <p:stCondLst>
                        <p:cond delay="indefinite"/>
                      </p:stCondLst>
                      <p:childTnLst>
                        <p:par>
                          <p:cTn id="351" fill="hold">
                            <p:stCondLst>
                              <p:cond delay="0"/>
                            </p:stCondLst>
                            <p:childTnLst>
                              <p:par>
                                <p:cTn id="352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354" dur="500"/>
                                        <p:tgtEl>
                                          <p:spTgt spid="7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5" fill="hold">
                      <p:stCondLst>
                        <p:cond delay="indefinite"/>
                      </p:stCondLst>
                      <p:childTnLst>
                        <p:par>
                          <p:cTn id="356" fill="hold">
                            <p:stCondLst>
                              <p:cond delay="0"/>
                            </p:stCondLst>
                            <p:childTnLst>
                              <p:par>
                                <p:cTn id="357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359" dur="500"/>
                                        <p:tgtEl>
                                          <p:spTgt spid="6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0" fill="hold">
                      <p:stCondLst>
                        <p:cond delay="indefinite"/>
                      </p:stCondLst>
                      <p:childTnLst>
                        <p:par>
                          <p:cTn id="361" fill="hold">
                            <p:stCondLst>
                              <p:cond delay="0"/>
                            </p:stCondLst>
                            <p:childTnLst>
                              <p:par>
                                <p:cTn id="362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4" fill="hold">
                      <p:stCondLst>
                        <p:cond delay="indefinite"/>
                      </p:stCondLst>
                      <p:childTnLst>
                        <p:par>
                          <p:cTn id="365" fill="hold">
                            <p:stCondLst>
                              <p:cond delay="0"/>
                            </p:stCondLst>
                            <p:childTnLst>
                              <p:par>
                                <p:cTn id="366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8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0" fill="hold">
                      <p:stCondLst>
                        <p:cond delay="indefinite"/>
                      </p:stCondLst>
                      <p:childTnLst>
                        <p:par>
                          <p:cTn id="371" fill="hold">
                            <p:stCondLst>
                              <p:cond delay="0"/>
                            </p:stCondLst>
                            <p:childTnLst>
                              <p:par>
                                <p:cTn id="372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4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6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8" fill="hold">
                      <p:stCondLst>
                        <p:cond delay="indefinite"/>
                      </p:stCondLst>
                      <p:childTnLst>
                        <p:par>
                          <p:cTn id="379" fill="hold">
                            <p:stCondLst>
                              <p:cond delay="0"/>
                            </p:stCondLst>
                            <p:childTnLst>
                              <p:par>
                                <p:cTn id="380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2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PlaceHolder 1"/>
          <p:cNvSpPr>
            <a:spLocks noGrp="1"/>
          </p:cNvSpPr>
          <p:nvPr>
            <p:ph type="title"/>
          </p:nvPr>
        </p:nvSpPr>
        <p:spPr>
          <a:xfrm>
            <a:off x="4680000" y="360000"/>
            <a:ext cx="2698920" cy="540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rmAutofit fontScale="90000"/>
          </a:bodyPr>
          <a:p>
            <a:pPr indent="0">
              <a:lnSpc>
                <a:spcPct val="90000"/>
              </a:lnSpc>
              <a:buNone/>
              <a:tabLst>
                <a:tab algn="l" pos="0"/>
              </a:tabLst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</a:rPr>
              <a:t>On s’entraine. </a:t>
            </a:r>
            <a:endParaRPr b="0" lang="fr-FR" sz="36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33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0400" cy="36648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0">
              <a:spcBef>
                <a:spcPts val="1417"/>
              </a:spcBef>
              <a:buNone/>
            </a:pPr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34" name="ZoneTexte 1"/>
          <p:cNvSpPr/>
          <p:nvPr/>
        </p:nvSpPr>
        <p:spPr>
          <a:xfrm>
            <a:off x="5760000" y="1083240"/>
            <a:ext cx="1742760" cy="516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0" lang="fr-FR" sz="2800" spc="-1" strike="noStrike">
                <a:solidFill>
                  <a:srgbClr val="000000"/>
                </a:solidFill>
                <a:latin typeface="Calibri"/>
                <a:ea typeface="DejaVu Sans"/>
              </a:rPr>
              <a:t>1,8 × 10 = </a:t>
            </a:r>
            <a:r>
              <a:rPr b="0" lang="fr-FR" sz="1800" spc="-1" strike="noStrike">
                <a:solidFill>
                  <a:srgbClr val="000000"/>
                </a:solidFill>
                <a:latin typeface="Calibri"/>
                <a:ea typeface="DejaVu Sans"/>
              </a:rPr>
              <a:t> </a:t>
            </a:r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grpSp>
        <p:nvGrpSpPr>
          <p:cNvPr id="135" name="Groupe 1"/>
          <p:cNvGrpSpPr/>
          <p:nvPr/>
        </p:nvGrpSpPr>
        <p:grpSpPr>
          <a:xfrm>
            <a:off x="4572000" y="2160000"/>
            <a:ext cx="4425120" cy="1419840"/>
            <a:chOff x="4572000" y="2160000"/>
            <a:chExt cx="4425120" cy="1419840"/>
          </a:xfrm>
        </p:grpSpPr>
        <p:sp>
          <p:nvSpPr>
            <p:cNvPr id="136" name="Rectangle 1"/>
            <p:cNvSpPr/>
            <p:nvPr/>
          </p:nvSpPr>
          <p:spPr>
            <a:xfrm>
              <a:off x="6046560" y="2162880"/>
              <a:ext cx="739800" cy="516240"/>
            </a:xfrm>
            <a:prstGeom prst="rect">
              <a:avLst/>
            </a:prstGeom>
            <a:solidFill>
              <a:srgbClr val="ffffff"/>
            </a:solidFill>
            <a:ln w="25560">
              <a:solidFill>
                <a:srgbClr val="767171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1800" spc="-1" strike="noStrike">
                  <a:solidFill>
                    <a:srgbClr val="c00000"/>
                  </a:solidFill>
                  <a:latin typeface="Calibri"/>
                  <a:ea typeface="DejaVu Sans"/>
                </a:rPr>
                <a:t>D</a:t>
              </a:r>
              <a:endParaRPr b="0" lang="fr-FR" sz="1800" spc="-1" strike="noStrike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137" name="Rectangle 2"/>
            <p:cNvSpPr/>
            <p:nvPr/>
          </p:nvSpPr>
          <p:spPr>
            <a:xfrm>
              <a:off x="6787800" y="2162880"/>
              <a:ext cx="739800" cy="516240"/>
            </a:xfrm>
            <a:prstGeom prst="rect">
              <a:avLst/>
            </a:prstGeom>
            <a:solidFill>
              <a:srgbClr val="ffffff"/>
            </a:solidFill>
            <a:ln w="25560">
              <a:solidFill>
                <a:srgbClr val="767171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1800" spc="-1" strike="noStrike">
                  <a:solidFill>
                    <a:srgbClr val="0070c0"/>
                  </a:solidFill>
                  <a:latin typeface="Calibri"/>
                  <a:ea typeface="DejaVu Sans"/>
                </a:rPr>
                <a:t>U</a:t>
              </a:r>
              <a:endParaRPr b="0" lang="fr-FR" sz="1800" spc="-1" strike="noStrike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138" name="Rectangle 3"/>
            <p:cNvSpPr/>
            <p:nvPr/>
          </p:nvSpPr>
          <p:spPr>
            <a:xfrm>
              <a:off x="6046560" y="2680560"/>
              <a:ext cx="739800" cy="899280"/>
            </a:xfrm>
            <a:prstGeom prst="rect">
              <a:avLst/>
            </a:prstGeom>
            <a:solidFill>
              <a:srgbClr val="ffffff"/>
            </a:solidFill>
            <a:ln w="25560">
              <a:solidFill>
                <a:srgbClr val="767171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noAutofit/>
            </a:bodyPr>
            <a:p>
              <a:endParaRPr b="0" lang="fr-FR" sz="1800" spc="-1" strike="noStrike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139" name="Rectangle 5"/>
            <p:cNvSpPr/>
            <p:nvPr/>
          </p:nvSpPr>
          <p:spPr>
            <a:xfrm>
              <a:off x="6787800" y="2680560"/>
              <a:ext cx="739800" cy="899280"/>
            </a:xfrm>
            <a:prstGeom prst="rect">
              <a:avLst/>
            </a:prstGeom>
            <a:solidFill>
              <a:srgbClr val="ffffff"/>
            </a:solidFill>
            <a:ln w="25560">
              <a:solidFill>
                <a:srgbClr val="767171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noAutofit/>
            </a:bodyPr>
            <a:p>
              <a:endParaRPr b="0" lang="fr-FR" sz="1800" spc="-1" strike="noStrike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140" name="Rectangle 22"/>
            <p:cNvSpPr/>
            <p:nvPr/>
          </p:nvSpPr>
          <p:spPr>
            <a:xfrm>
              <a:off x="5310720" y="2162880"/>
              <a:ext cx="739800" cy="516960"/>
            </a:xfrm>
            <a:prstGeom prst="rect">
              <a:avLst/>
            </a:prstGeom>
            <a:solidFill>
              <a:srgbClr val="ffffff"/>
            </a:solidFill>
            <a:ln w="25560">
              <a:solidFill>
                <a:srgbClr val="767171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1800" spc="-1" strike="noStrike">
                  <a:solidFill>
                    <a:srgbClr val="00b050"/>
                  </a:solidFill>
                  <a:latin typeface="Calibri"/>
                  <a:ea typeface="DejaVu Sans"/>
                </a:rPr>
                <a:t>C</a:t>
              </a:r>
              <a:endParaRPr b="0" lang="fr-FR" sz="1800" spc="-1" strike="noStrike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141" name="Rectangle 23"/>
            <p:cNvSpPr/>
            <p:nvPr/>
          </p:nvSpPr>
          <p:spPr>
            <a:xfrm>
              <a:off x="5310720" y="2680560"/>
              <a:ext cx="739800" cy="899280"/>
            </a:xfrm>
            <a:prstGeom prst="rect">
              <a:avLst/>
            </a:prstGeom>
            <a:solidFill>
              <a:srgbClr val="ffffff"/>
            </a:solidFill>
            <a:ln w="25560">
              <a:solidFill>
                <a:srgbClr val="767171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noAutofit/>
            </a:bodyPr>
            <a:p>
              <a:endParaRPr b="0" lang="fr-FR" sz="1800" spc="-1" strike="noStrike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142" name="Rectangle 24"/>
            <p:cNvSpPr/>
            <p:nvPr/>
          </p:nvSpPr>
          <p:spPr>
            <a:xfrm>
              <a:off x="4572000" y="2162880"/>
              <a:ext cx="739800" cy="516960"/>
            </a:xfrm>
            <a:prstGeom prst="rect">
              <a:avLst/>
            </a:prstGeom>
            <a:solidFill>
              <a:srgbClr val="ffffff"/>
            </a:solidFill>
            <a:ln w="25560">
              <a:solidFill>
                <a:srgbClr val="767171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1800" spc="-1" strike="noStrike">
                  <a:solidFill>
                    <a:schemeClr val="accent4">
                      <a:lumMod val="60000"/>
                      <a:lumOff val="40000"/>
                    </a:schemeClr>
                  </a:solidFill>
                  <a:latin typeface="Calibri"/>
                  <a:ea typeface="DejaVu Sans"/>
                </a:rPr>
                <a:t>M</a:t>
              </a:r>
              <a:endParaRPr b="0" lang="fr-FR" sz="1800" spc="-1" strike="noStrike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143" name="Rectangle 124"/>
            <p:cNvSpPr/>
            <p:nvPr/>
          </p:nvSpPr>
          <p:spPr>
            <a:xfrm>
              <a:off x="4572000" y="2680560"/>
              <a:ext cx="739800" cy="899280"/>
            </a:xfrm>
            <a:prstGeom prst="rect">
              <a:avLst/>
            </a:prstGeom>
            <a:solidFill>
              <a:srgbClr val="ffffff"/>
            </a:solidFill>
            <a:ln w="25560">
              <a:solidFill>
                <a:srgbClr val="767171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noAutofit/>
            </a:bodyPr>
            <a:p>
              <a:endParaRPr b="0" lang="fr-FR" sz="1800" spc="-1" strike="noStrike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144" name="Rectangle 125"/>
            <p:cNvSpPr/>
            <p:nvPr/>
          </p:nvSpPr>
          <p:spPr>
            <a:xfrm>
              <a:off x="7514640" y="2160000"/>
              <a:ext cx="739800" cy="516240"/>
            </a:xfrm>
            <a:prstGeom prst="rect">
              <a:avLst/>
            </a:prstGeom>
            <a:solidFill>
              <a:srgbClr val="ffffff"/>
            </a:solidFill>
            <a:ln w="25560">
              <a:solidFill>
                <a:srgbClr val="767171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0" rIns="36000" tIns="45000" bIns="45000" anchor="t">
              <a:noAutofit/>
            </a:bodyPr>
            <a:p>
              <a:pPr algn="ctr">
                <a:lnSpc>
                  <a:spcPct val="100000"/>
                </a:lnSpc>
              </a:pPr>
              <a:r>
                <a:rPr b="0" lang="fr-FR" sz="1200" spc="-1" strike="noStrike">
                  <a:solidFill>
                    <a:srgbClr val="767171"/>
                  </a:solidFill>
                  <a:latin typeface="Calibri"/>
                  <a:ea typeface="DejaVu Sans"/>
                </a:rPr>
                <a:t>dixièmes</a:t>
              </a:r>
              <a:endParaRPr b="0" lang="fr-FR" sz="1200" spc="-1" strike="noStrike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145" name="Rectangle 126"/>
            <p:cNvSpPr/>
            <p:nvPr/>
          </p:nvSpPr>
          <p:spPr>
            <a:xfrm>
              <a:off x="8257320" y="2162880"/>
              <a:ext cx="739800" cy="516240"/>
            </a:xfrm>
            <a:prstGeom prst="rect">
              <a:avLst/>
            </a:prstGeom>
            <a:solidFill>
              <a:srgbClr val="ffffff"/>
            </a:solidFill>
            <a:ln w="25560">
              <a:solidFill>
                <a:srgbClr val="767171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0" rIns="36000" tIns="45000" bIns="45000" anchor="t">
              <a:noAutofit/>
            </a:bodyPr>
            <a:p>
              <a:pPr algn="ctr">
                <a:lnSpc>
                  <a:spcPct val="100000"/>
                </a:lnSpc>
              </a:pPr>
              <a:r>
                <a:rPr b="0" lang="fr-FR" sz="1200" spc="-1" strike="noStrike">
                  <a:solidFill>
                    <a:srgbClr val="767171"/>
                  </a:solidFill>
                  <a:latin typeface="Calibri"/>
                  <a:ea typeface="DejaVu Sans"/>
                </a:rPr>
                <a:t>centièmes</a:t>
              </a:r>
              <a:endParaRPr b="0" lang="fr-FR" sz="1200" spc="-1" strike="noStrike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146" name="Rectangle 127"/>
            <p:cNvSpPr/>
            <p:nvPr/>
          </p:nvSpPr>
          <p:spPr>
            <a:xfrm>
              <a:off x="7516080" y="2680560"/>
              <a:ext cx="739800" cy="899280"/>
            </a:xfrm>
            <a:prstGeom prst="rect">
              <a:avLst/>
            </a:prstGeom>
            <a:solidFill>
              <a:srgbClr val="ffffff"/>
            </a:solidFill>
            <a:ln w="25560">
              <a:solidFill>
                <a:srgbClr val="767171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noAutofit/>
            </a:bodyPr>
            <a:p>
              <a:endParaRPr b="0" lang="fr-FR" sz="1800" spc="-1" strike="noStrike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147" name="Rectangle 128"/>
            <p:cNvSpPr/>
            <p:nvPr/>
          </p:nvSpPr>
          <p:spPr>
            <a:xfrm>
              <a:off x="8256240" y="2680560"/>
              <a:ext cx="739800" cy="899280"/>
            </a:xfrm>
            <a:prstGeom prst="rect">
              <a:avLst/>
            </a:prstGeom>
            <a:solidFill>
              <a:srgbClr val="ffffff"/>
            </a:solidFill>
            <a:ln w="25560">
              <a:solidFill>
                <a:srgbClr val="767171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noAutofit/>
            </a:bodyPr>
            <a:p>
              <a:endParaRPr b="0" lang="fr-FR" sz="1800" spc="-1" strike="noStrike">
                <a:solidFill>
                  <a:srgbClr val="000000"/>
                </a:solidFill>
                <a:latin typeface="Arial"/>
              </a:endParaRPr>
            </a:p>
          </p:txBody>
        </p:sp>
        <mc:AlternateContent>
          <mc:Choice xmlns:a14="http://schemas.microsoft.com/office/drawing/2010/main" Requires="a14">
            <p:sp>
              <p:nvSpPr>
                <p:cNvPr id="148" name="ZoneTexte 10"/>
                <p:cNvSpPr txBox="1"/>
                <p:nvPr/>
              </p:nvSpPr>
              <p:spPr>
                <a:xfrm>
                  <a:off x="7681320" y="2360880"/>
                  <a:ext cx="455400" cy="258840"/>
                </a:xfrm>
                <a:prstGeom prst="rect">
                  <a:avLst/>
                </a:prstGeom>
              </p:spPr>
              <p:txBody>
                <a:bodyPr/>
                <a:p>
                  <a14:m>
                    <m:oMath xmlns:m="http://schemas.openxmlformats.org/officeDocument/2006/math">
                      <m:f>
                        <m:num>
                          <m:r>
                            <m:t xml:space="preserve">1</m:t>
                          </m:r>
                        </m:num>
                        <m:den>
                          <m:r>
                            <m:t xml:space="preserve">10</m:t>
                          </m:r>
                        </m:den>
                      </m:f>
                      <m:r>
                        <m:t xml:space="preserve">=</m:t>
                      </m:r>
                      <m:r>
                        <m:t xml:space="preserve">0,1</m:t>
                      </m:r>
                    </m:oMath>
                  </a14:m>
                </a:p>
              </p:txBody>
            </p:sp>
          </mc:Choice>
          <mc:Fallback/>
        </mc:AlternateContent>
        <mc:AlternateContent>
          <mc:Choice xmlns:a14="http://schemas.microsoft.com/office/drawing/2010/main" Requires="a14">
            <p:sp>
              <p:nvSpPr>
                <p:cNvPr id="149" name="ZoneTexte 11"/>
                <p:cNvSpPr txBox="1"/>
                <p:nvPr/>
              </p:nvSpPr>
              <p:spPr>
                <a:xfrm>
                  <a:off x="8364960" y="2371320"/>
                  <a:ext cx="583560" cy="258840"/>
                </a:xfrm>
                <a:prstGeom prst="rect">
                  <a:avLst/>
                </a:prstGeom>
              </p:spPr>
              <p:txBody>
                <a:bodyPr/>
                <a:p>
                  <a14:m>
                    <m:oMath xmlns:m="http://schemas.openxmlformats.org/officeDocument/2006/math">
                      <m:f>
                        <m:num>
                          <m:r>
                            <m:t xml:space="preserve">1</m:t>
                          </m:r>
                        </m:num>
                        <m:den>
                          <m:r>
                            <m:t xml:space="preserve">100</m:t>
                          </m:r>
                        </m:den>
                      </m:f>
                      <m:r>
                        <m:t xml:space="preserve">=</m:t>
                      </m:r>
                      <m:r>
                        <m:t xml:space="preserve">0,01</m:t>
                      </m:r>
                    </m:oMath>
                  </a14:m>
                </a:p>
              </p:txBody>
            </p:sp>
          </mc:Choice>
          <mc:Fallback/>
        </mc:AlternateContent>
      </p:grpSp>
      <p:cxnSp>
        <p:nvCxnSpPr>
          <p:cNvPr id="150" name="Connecteur droit avec flèche 2"/>
          <p:cNvCxnSpPr>
            <a:stCxn id="151" idx="1"/>
            <a:endCxn id="152" idx="3"/>
          </p:cNvCxnSpPr>
          <p:nvPr/>
        </p:nvCxnSpPr>
        <p:spPr>
          <a:xfrm flipH="1">
            <a:off x="6572160" y="2910600"/>
            <a:ext cx="414720" cy="460800"/>
          </a:xfrm>
          <a:prstGeom prst="straightConnector1">
            <a:avLst/>
          </a:prstGeom>
          <a:ln w="0">
            <a:solidFill>
              <a:srgbClr val="b74391"/>
            </a:solidFill>
            <a:tailEnd len="med" type="triangle" w="med"/>
          </a:ln>
        </p:spPr>
      </p:cxnSp>
      <p:sp>
        <p:nvSpPr>
          <p:cNvPr id="151" name="ZoneTexte 62"/>
          <p:cNvSpPr/>
          <p:nvPr/>
        </p:nvSpPr>
        <p:spPr>
          <a:xfrm>
            <a:off x="6986520" y="2682720"/>
            <a:ext cx="315360" cy="4561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2400" spc="-1" strike="noStrike">
                <a:solidFill>
                  <a:srgbClr val="000000"/>
                </a:solidFill>
                <a:latin typeface="Calibri"/>
                <a:ea typeface="DejaVu Sans"/>
              </a:rPr>
              <a:t>1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  <p:cxnSp>
        <p:nvCxnSpPr>
          <p:cNvPr id="153" name="Connecteur droit avec flèche 10"/>
          <p:cNvCxnSpPr>
            <a:stCxn id="154" idx="1"/>
            <a:endCxn id="155" idx="3"/>
          </p:cNvCxnSpPr>
          <p:nvPr/>
        </p:nvCxnSpPr>
        <p:spPr>
          <a:xfrm flipH="1">
            <a:off x="7268400" y="2918880"/>
            <a:ext cx="418680" cy="438120"/>
          </a:xfrm>
          <a:prstGeom prst="straightConnector1">
            <a:avLst/>
          </a:prstGeom>
          <a:ln w="0">
            <a:solidFill>
              <a:srgbClr val="b74391"/>
            </a:solidFill>
            <a:tailEnd len="med" type="triangle" w="med"/>
          </a:ln>
        </p:spPr>
      </p:cxnSp>
      <p:sp>
        <p:nvSpPr>
          <p:cNvPr id="156" name=""/>
          <p:cNvSpPr/>
          <p:nvPr/>
        </p:nvSpPr>
        <p:spPr>
          <a:xfrm flipV="1">
            <a:off x="4501080" y="368640"/>
            <a:ext cx="360" cy="6480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rIns="90000" tIns="90000" bIns="90000" anchor="t" anchorCtr="1">
            <a:noAutofit/>
          </a:bodyPr>
          <a:p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57" name="ZoneTexte 64"/>
          <p:cNvSpPr/>
          <p:nvPr/>
        </p:nvSpPr>
        <p:spPr>
          <a:xfrm>
            <a:off x="1620000" y="540000"/>
            <a:ext cx="1985400" cy="7606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5 </a:t>
            </a:r>
            <a:r>
              <a:rPr b="0" lang="fr-FR" sz="4400" spc="-1" strike="noStrike">
                <a:solidFill>
                  <a:srgbClr val="c9211e"/>
                </a:solidFill>
                <a:latin typeface="Calibri"/>
                <a:ea typeface="DejaVu Sans"/>
              </a:rPr>
              <a:t>× 32</a:t>
            </a: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54" name="ZoneTexte 5"/>
          <p:cNvSpPr/>
          <p:nvPr/>
        </p:nvSpPr>
        <p:spPr>
          <a:xfrm>
            <a:off x="7686720" y="2691000"/>
            <a:ext cx="315360" cy="4561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2400" spc="-1" strike="noStrike">
                <a:solidFill>
                  <a:srgbClr val="000000"/>
                </a:solidFill>
                <a:latin typeface="Calibri"/>
                <a:ea typeface="DejaVu Sans"/>
              </a:rPr>
              <a:t>8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58" name="ZoneTexte 6"/>
          <p:cNvSpPr/>
          <p:nvPr/>
        </p:nvSpPr>
        <p:spPr>
          <a:xfrm>
            <a:off x="7371000" y="2516400"/>
            <a:ext cx="268560" cy="6998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000000"/>
                </a:solidFill>
                <a:latin typeface="Calibri"/>
                <a:ea typeface="DejaVu Sans"/>
              </a:rPr>
              <a:t>,</a:t>
            </a:r>
            <a:endParaRPr b="0" lang="fr-FR" sz="40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52" name="ZoneTexte 7"/>
          <p:cNvSpPr/>
          <p:nvPr/>
        </p:nvSpPr>
        <p:spPr>
          <a:xfrm>
            <a:off x="6256800" y="3143160"/>
            <a:ext cx="315360" cy="4561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1" lang="fr-FR" sz="2400" spc="-1" strike="noStrike">
                <a:solidFill>
                  <a:srgbClr val="b74391"/>
                </a:solidFill>
                <a:latin typeface="Calibri"/>
                <a:ea typeface="DejaVu Sans"/>
              </a:rPr>
              <a:t>1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55" name="ZoneTexte 8"/>
          <p:cNvSpPr/>
          <p:nvPr/>
        </p:nvSpPr>
        <p:spPr>
          <a:xfrm>
            <a:off x="6953040" y="3128760"/>
            <a:ext cx="315360" cy="4561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1" lang="fr-FR" sz="2400" spc="-1" strike="noStrike">
                <a:solidFill>
                  <a:srgbClr val="b74391"/>
                </a:solidFill>
                <a:latin typeface="Calibri"/>
                <a:ea typeface="DejaVu Sans"/>
              </a:rPr>
              <a:t>8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59" name="ZoneTexte 12"/>
          <p:cNvSpPr/>
          <p:nvPr/>
        </p:nvSpPr>
        <p:spPr>
          <a:xfrm>
            <a:off x="6926400" y="1080000"/>
            <a:ext cx="1742760" cy="516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1" lang="fr-FR" sz="2800" spc="-1" strike="noStrike">
                <a:solidFill>
                  <a:srgbClr val="000000"/>
                </a:solidFill>
                <a:latin typeface="Calibri"/>
                <a:ea typeface="DejaVu Sans"/>
              </a:rPr>
              <a:t>18 </a:t>
            </a:r>
            <a:r>
              <a:rPr b="1" lang="fr-FR" sz="1800" spc="-1" strike="noStrike">
                <a:solidFill>
                  <a:srgbClr val="000000"/>
                </a:solidFill>
                <a:latin typeface="Calibri"/>
                <a:ea typeface="DejaVu Sans"/>
              </a:rPr>
              <a:t> </a:t>
            </a:r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7" dur="5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6" dur="5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PlaceHolder 1"/>
          <p:cNvSpPr>
            <a:spLocks noGrp="1"/>
          </p:cNvSpPr>
          <p:nvPr>
            <p:ph type="title"/>
          </p:nvPr>
        </p:nvSpPr>
        <p:spPr>
          <a:xfrm>
            <a:off x="4680000" y="360000"/>
            <a:ext cx="2698920" cy="540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rmAutofit fontScale="90000"/>
          </a:bodyPr>
          <a:p>
            <a:pPr indent="0">
              <a:lnSpc>
                <a:spcPct val="90000"/>
              </a:lnSpc>
              <a:buNone/>
              <a:tabLst>
                <a:tab algn="l" pos="0"/>
              </a:tabLst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</a:rPr>
              <a:t>On s’entraine. </a:t>
            </a:r>
            <a:endParaRPr b="0" lang="fr-FR" sz="36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61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0400" cy="36648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0">
              <a:spcBef>
                <a:spcPts val="1417"/>
              </a:spcBef>
              <a:buNone/>
            </a:pPr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62" name="ZoneTexte 2"/>
          <p:cNvSpPr/>
          <p:nvPr/>
        </p:nvSpPr>
        <p:spPr>
          <a:xfrm>
            <a:off x="5658120" y="1083240"/>
            <a:ext cx="1844640" cy="516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0" lang="fr-FR" sz="2800" spc="-1" strike="noStrike">
                <a:solidFill>
                  <a:srgbClr val="000000"/>
                </a:solidFill>
                <a:latin typeface="Calibri"/>
                <a:ea typeface="DejaVu Sans"/>
              </a:rPr>
              <a:t>2,91 </a:t>
            </a:r>
            <a:r>
              <a:rPr b="0" lang="fr-FR" sz="2800" spc="-1" strike="noStrike">
                <a:solidFill>
                  <a:srgbClr val="000000"/>
                </a:solidFill>
                <a:latin typeface="Calibri"/>
                <a:ea typeface="DejaVu Sans"/>
              </a:rPr>
              <a:t>× 10 =</a:t>
            </a:r>
            <a:r>
              <a:rPr b="0" lang="fr-FR" sz="1800" spc="-1" strike="noStrike">
                <a:solidFill>
                  <a:srgbClr val="000000"/>
                </a:solidFill>
                <a:latin typeface="Calibri"/>
                <a:ea typeface="DejaVu Sans"/>
              </a:rPr>
              <a:t> </a:t>
            </a:r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63" name="ZoneTexte 3"/>
          <p:cNvSpPr/>
          <p:nvPr/>
        </p:nvSpPr>
        <p:spPr>
          <a:xfrm>
            <a:off x="6926400" y="1080000"/>
            <a:ext cx="1742760" cy="516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1" lang="fr-FR" sz="2800" spc="-1" strike="noStrike">
                <a:solidFill>
                  <a:srgbClr val="000000"/>
                </a:solidFill>
                <a:latin typeface="Calibri"/>
                <a:ea typeface="DejaVu Sans"/>
              </a:rPr>
              <a:t>29,1 </a:t>
            </a:r>
            <a:r>
              <a:rPr b="1" lang="fr-FR" sz="1800" spc="-1" strike="noStrike">
                <a:solidFill>
                  <a:srgbClr val="000000"/>
                </a:solidFill>
                <a:latin typeface="Calibri"/>
                <a:ea typeface="DejaVu Sans"/>
              </a:rPr>
              <a:t> </a:t>
            </a:r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grpSp>
        <p:nvGrpSpPr>
          <p:cNvPr id="164" name="Groupe 6"/>
          <p:cNvGrpSpPr/>
          <p:nvPr/>
        </p:nvGrpSpPr>
        <p:grpSpPr>
          <a:xfrm>
            <a:off x="4572000" y="2160000"/>
            <a:ext cx="4425120" cy="1421280"/>
            <a:chOff x="4572000" y="2160000"/>
            <a:chExt cx="4425120" cy="1421280"/>
          </a:xfrm>
        </p:grpSpPr>
        <p:sp>
          <p:nvSpPr>
            <p:cNvPr id="165" name="Rectangle 7"/>
            <p:cNvSpPr/>
            <p:nvPr/>
          </p:nvSpPr>
          <p:spPr>
            <a:xfrm>
              <a:off x="6046560" y="2162880"/>
              <a:ext cx="739800" cy="516240"/>
            </a:xfrm>
            <a:prstGeom prst="rect">
              <a:avLst/>
            </a:prstGeom>
            <a:solidFill>
              <a:srgbClr val="ffffff"/>
            </a:solidFill>
            <a:ln w="25560">
              <a:solidFill>
                <a:srgbClr val="767171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1800" spc="-1" strike="noStrike">
                  <a:solidFill>
                    <a:srgbClr val="c00000"/>
                  </a:solidFill>
                  <a:latin typeface="Calibri"/>
                  <a:ea typeface="DejaVu Sans"/>
                </a:rPr>
                <a:t>D</a:t>
              </a:r>
              <a:endParaRPr b="0" lang="fr-FR" sz="1800" spc="-1" strike="noStrike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166" name="Rectangle 8"/>
            <p:cNvSpPr/>
            <p:nvPr/>
          </p:nvSpPr>
          <p:spPr>
            <a:xfrm>
              <a:off x="6787800" y="2162880"/>
              <a:ext cx="739800" cy="516240"/>
            </a:xfrm>
            <a:prstGeom prst="rect">
              <a:avLst/>
            </a:prstGeom>
            <a:solidFill>
              <a:srgbClr val="ffffff"/>
            </a:solidFill>
            <a:ln w="25560">
              <a:solidFill>
                <a:srgbClr val="767171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1800" spc="-1" strike="noStrike">
                  <a:solidFill>
                    <a:srgbClr val="0070c0"/>
                  </a:solidFill>
                  <a:latin typeface="Calibri"/>
                  <a:ea typeface="DejaVu Sans"/>
                </a:rPr>
                <a:t>U</a:t>
              </a:r>
              <a:endParaRPr b="0" lang="fr-FR" sz="1800" spc="-1" strike="noStrike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167" name="Rectangle 9"/>
            <p:cNvSpPr/>
            <p:nvPr/>
          </p:nvSpPr>
          <p:spPr>
            <a:xfrm>
              <a:off x="6052680" y="2680560"/>
              <a:ext cx="739800" cy="899280"/>
            </a:xfrm>
            <a:prstGeom prst="rect">
              <a:avLst/>
            </a:prstGeom>
            <a:solidFill>
              <a:srgbClr val="ffffff"/>
            </a:solidFill>
            <a:ln w="25560">
              <a:solidFill>
                <a:srgbClr val="767171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noAutofit/>
            </a:bodyPr>
            <a:p>
              <a:endParaRPr b="0" lang="fr-FR" sz="1800" spc="-1" strike="noStrike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168" name="Rectangle 10"/>
            <p:cNvSpPr/>
            <p:nvPr/>
          </p:nvSpPr>
          <p:spPr>
            <a:xfrm>
              <a:off x="6786000" y="2682000"/>
              <a:ext cx="739800" cy="899280"/>
            </a:xfrm>
            <a:prstGeom prst="rect">
              <a:avLst/>
            </a:prstGeom>
            <a:solidFill>
              <a:srgbClr val="ffffff"/>
            </a:solidFill>
            <a:ln w="25560">
              <a:solidFill>
                <a:srgbClr val="767171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noAutofit/>
            </a:bodyPr>
            <a:p>
              <a:endParaRPr b="0" lang="fr-FR" sz="1800" spc="-1" strike="noStrike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169" name="Rectangle 11"/>
            <p:cNvSpPr/>
            <p:nvPr/>
          </p:nvSpPr>
          <p:spPr>
            <a:xfrm>
              <a:off x="5310720" y="2162880"/>
              <a:ext cx="739800" cy="516960"/>
            </a:xfrm>
            <a:prstGeom prst="rect">
              <a:avLst/>
            </a:prstGeom>
            <a:solidFill>
              <a:srgbClr val="ffffff"/>
            </a:solidFill>
            <a:ln w="25560">
              <a:solidFill>
                <a:srgbClr val="767171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1800" spc="-1" strike="noStrike">
                  <a:solidFill>
                    <a:srgbClr val="00b050"/>
                  </a:solidFill>
                  <a:latin typeface="Calibri"/>
                  <a:ea typeface="DejaVu Sans"/>
                </a:rPr>
                <a:t>C</a:t>
              </a:r>
              <a:endParaRPr b="0" lang="fr-FR" sz="1800" spc="-1" strike="noStrike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170" name="Rectangle 12"/>
            <p:cNvSpPr/>
            <p:nvPr/>
          </p:nvSpPr>
          <p:spPr>
            <a:xfrm>
              <a:off x="5310720" y="2680560"/>
              <a:ext cx="739800" cy="899280"/>
            </a:xfrm>
            <a:prstGeom prst="rect">
              <a:avLst/>
            </a:prstGeom>
            <a:solidFill>
              <a:srgbClr val="ffffff"/>
            </a:solidFill>
            <a:ln w="25560">
              <a:solidFill>
                <a:srgbClr val="767171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noAutofit/>
            </a:bodyPr>
            <a:p>
              <a:endParaRPr b="0" lang="fr-FR" sz="1800" spc="-1" strike="noStrike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171" name="Rectangle 13"/>
            <p:cNvSpPr/>
            <p:nvPr/>
          </p:nvSpPr>
          <p:spPr>
            <a:xfrm>
              <a:off x="4572000" y="2162880"/>
              <a:ext cx="739800" cy="516960"/>
            </a:xfrm>
            <a:prstGeom prst="rect">
              <a:avLst/>
            </a:prstGeom>
            <a:solidFill>
              <a:srgbClr val="ffffff"/>
            </a:solidFill>
            <a:ln w="25560">
              <a:solidFill>
                <a:srgbClr val="767171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1800" spc="-1" strike="noStrike">
                  <a:solidFill>
                    <a:schemeClr val="accent4">
                      <a:lumMod val="60000"/>
                      <a:lumOff val="40000"/>
                    </a:schemeClr>
                  </a:solidFill>
                  <a:latin typeface="Calibri"/>
                  <a:ea typeface="DejaVu Sans"/>
                </a:rPr>
                <a:t>M</a:t>
              </a:r>
              <a:endParaRPr b="0" lang="fr-FR" sz="1800" spc="-1" strike="noStrike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172" name="Rectangle 14"/>
            <p:cNvSpPr/>
            <p:nvPr/>
          </p:nvSpPr>
          <p:spPr>
            <a:xfrm>
              <a:off x="4572000" y="2680560"/>
              <a:ext cx="739800" cy="899280"/>
            </a:xfrm>
            <a:prstGeom prst="rect">
              <a:avLst/>
            </a:prstGeom>
            <a:solidFill>
              <a:srgbClr val="ffffff"/>
            </a:solidFill>
            <a:ln w="25560">
              <a:solidFill>
                <a:srgbClr val="767171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noAutofit/>
            </a:bodyPr>
            <a:p>
              <a:endParaRPr b="0" lang="fr-FR" sz="1800" spc="-1" strike="noStrike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173" name="Rectangle 15"/>
            <p:cNvSpPr/>
            <p:nvPr/>
          </p:nvSpPr>
          <p:spPr>
            <a:xfrm>
              <a:off x="7514640" y="2160000"/>
              <a:ext cx="739800" cy="516240"/>
            </a:xfrm>
            <a:prstGeom prst="rect">
              <a:avLst/>
            </a:prstGeom>
            <a:solidFill>
              <a:srgbClr val="ffffff"/>
            </a:solidFill>
            <a:ln w="25560">
              <a:solidFill>
                <a:srgbClr val="767171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0" rIns="36000" tIns="45000" bIns="45000" anchor="t">
              <a:noAutofit/>
            </a:bodyPr>
            <a:p>
              <a:pPr algn="ctr">
                <a:lnSpc>
                  <a:spcPct val="100000"/>
                </a:lnSpc>
              </a:pPr>
              <a:r>
                <a:rPr b="0" lang="fr-FR" sz="1200" spc="-1" strike="noStrike">
                  <a:solidFill>
                    <a:srgbClr val="767171"/>
                  </a:solidFill>
                  <a:latin typeface="Calibri"/>
                  <a:ea typeface="DejaVu Sans"/>
                </a:rPr>
                <a:t>dixièmes</a:t>
              </a:r>
              <a:endParaRPr b="0" lang="fr-FR" sz="1200" spc="-1" strike="noStrike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174" name="Rectangle 16"/>
            <p:cNvSpPr/>
            <p:nvPr/>
          </p:nvSpPr>
          <p:spPr>
            <a:xfrm>
              <a:off x="8257320" y="2162880"/>
              <a:ext cx="739800" cy="516240"/>
            </a:xfrm>
            <a:prstGeom prst="rect">
              <a:avLst/>
            </a:prstGeom>
            <a:solidFill>
              <a:srgbClr val="ffffff"/>
            </a:solidFill>
            <a:ln w="25560">
              <a:solidFill>
                <a:srgbClr val="767171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0" rIns="36000" tIns="45000" bIns="45000" anchor="t">
              <a:noAutofit/>
            </a:bodyPr>
            <a:p>
              <a:pPr algn="ctr">
                <a:lnSpc>
                  <a:spcPct val="100000"/>
                </a:lnSpc>
              </a:pPr>
              <a:r>
                <a:rPr b="0" lang="fr-FR" sz="1200" spc="-1" strike="noStrike">
                  <a:solidFill>
                    <a:srgbClr val="767171"/>
                  </a:solidFill>
                  <a:latin typeface="Calibri"/>
                  <a:ea typeface="DejaVu Sans"/>
                </a:rPr>
                <a:t>centièmes</a:t>
              </a:r>
              <a:endParaRPr b="0" lang="fr-FR" sz="1200" spc="-1" strike="noStrike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175" name="Rectangle 17"/>
            <p:cNvSpPr/>
            <p:nvPr/>
          </p:nvSpPr>
          <p:spPr>
            <a:xfrm>
              <a:off x="7516080" y="2680560"/>
              <a:ext cx="739800" cy="899280"/>
            </a:xfrm>
            <a:prstGeom prst="rect">
              <a:avLst/>
            </a:prstGeom>
            <a:solidFill>
              <a:srgbClr val="ffffff"/>
            </a:solidFill>
            <a:ln w="25560">
              <a:solidFill>
                <a:srgbClr val="767171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noAutofit/>
            </a:bodyPr>
            <a:p>
              <a:endParaRPr b="0" lang="fr-FR" sz="1800" spc="-1" strike="noStrike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176" name="Rectangle 18"/>
            <p:cNvSpPr/>
            <p:nvPr/>
          </p:nvSpPr>
          <p:spPr>
            <a:xfrm>
              <a:off x="8256240" y="2680560"/>
              <a:ext cx="739800" cy="899280"/>
            </a:xfrm>
            <a:prstGeom prst="rect">
              <a:avLst/>
            </a:prstGeom>
            <a:solidFill>
              <a:srgbClr val="ffffff"/>
            </a:solidFill>
            <a:ln w="25560">
              <a:solidFill>
                <a:srgbClr val="767171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noAutofit/>
            </a:bodyPr>
            <a:p>
              <a:endParaRPr b="0" lang="fr-FR" sz="1800" spc="-1" strike="noStrike">
                <a:solidFill>
                  <a:srgbClr val="000000"/>
                </a:solidFill>
                <a:latin typeface="Arial"/>
              </a:endParaRPr>
            </a:p>
          </p:txBody>
        </p:sp>
        <mc:AlternateContent>
          <mc:Choice xmlns:a14="http://schemas.microsoft.com/office/drawing/2010/main" Requires="a14">
            <p:sp>
              <p:nvSpPr>
                <p:cNvPr id="177" name="ZoneTexte 20"/>
                <p:cNvSpPr txBox="1"/>
                <p:nvPr/>
              </p:nvSpPr>
              <p:spPr>
                <a:xfrm>
                  <a:off x="7681320" y="2360880"/>
                  <a:ext cx="455400" cy="258840"/>
                </a:xfrm>
                <a:prstGeom prst="rect">
                  <a:avLst/>
                </a:prstGeom>
              </p:spPr>
              <p:txBody>
                <a:bodyPr/>
                <a:p>
                  <a14:m>
                    <m:oMath xmlns:m="http://schemas.openxmlformats.org/officeDocument/2006/math">
                      <m:f>
                        <m:num>
                          <m:r>
                            <m:t xml:space="preserve">1</m:t>
                          </m:r>
                        </m:num>
                        <m:den>
                          <m:r>
                            <m:t xml:space="preserve">10</m:t>
                          </m:r>
                        </m:den>
                      </m:f>
                      <m:r>
                        <m:t xml:space="preserve">=</m:t>
                      </m:r>
                      <m:r>
                        <m:t xml:space="preserve">0,1</m:t>
                      </m:r>
                    </m:oMath>
                  </a14:m>
                </a:p>
              </p:txBody>
            </p:sp>
          </mc:Choice>
          <mc:Fallback/>
        </mc:AlternateContent>
        <mc:AlternateContent>
          <mc:Choice xmlns:a14="http://schemas.microsoft.com/office/drawing/2010/main" Requires="a14">
            <p:sp>
              <p:nvSpPr>
                <p:cNvPr id="178" name="ZoneTexte 21"/>
                <p:cNvSpPr txBox="1"/>
                <p:nvPr/>
              </p:nvSpPr>
              <p:spPr>
                <a:xfrm>
                  <a:off x="8364960" y="2371320"/>
                  <a:ext cx="583560" cy="258840"/>
                </a:xfrm>
                <a:prstGeom prst="rect">
                  <a:avLst/>
                </a:prstGeom>
              </p:spPr>
              <p:txBody>
                <a:bodyPr/>
                <a:p>
                  <a14:m>
                    <m:oMath xmlns:m="http://schemas.openxmlformats.org/officeDocument/2006/math">
                      <m:f>
                        <m:num>
                          <m:r>
                            <m:t xml:space="preserve">1</m:t>
                          </m:r>
                        </m:num>
                        <m:den>
                          <m:r>
                            <m:t xml:space="preserve">100</m:t>
                          </m:r>
                        </m:den>
                      </m:f>
                      <m:r>
                        <m:t xml:space="preserve">=</m:t>
                      </m:r>
                      <m:r>
                        <m:t xml:space="preserve">0,01</m:t>
                      </m:r>
                    </m:oMath>
                  </a14:m>
                </a:p>
              </p:txBody>
            </p:sp>
          </mc:Choice>
          <mc:Fallback/>
        </mc:AlternateContent>
      </p:grpSp>
      <p:sp>
        <p:nvSpPr>
          <p:cNvPr id="179" name="ZoneTexte 22"/>
          <p:cNvSpPr/>
          <p:nvPr/>
        </p:nvSpPr>
        <p:spPr>
          <a:xfrm>
            <a:off x="8462880" y="2682000"/>
            <a:ext cx="315360" cy="4561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2400" spc="-1" strike="noStrike">
                <a:solidFill>
                  <a:srgbClr val="000000"/>
                </a:solidFill>
                <a:latin typeface="Calibri"/>
                <a:ea typeface="DejaVu Sans"/>
              </a:rPr>
              <a:t>1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80" name="ZoneTexte 23"/>
          <p:cNvSpPr/>
          <p:nvPr/>
        </p:nvSpPr>
        <p:spPr>
          <a:xfrm>
            <a:off x="6968160" y="2698200"/>
            <a:ext cx="315360" cy="4561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2400" spc="-1" strike="noStrike">
                <a:solidFill>
                  <a:srgbClr val="000000"/>
                </a:solidFill>
                <a:latin typeface="Calibri"/>
                <a:ea typeface="DejaVu Sans"/>
              </a:rPr>
              <a:t>2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81" name="ZoneTexte 24"/>
          <p:cNvSpPr/>
          <p:nvPr/>
        </p:nvSpPr>
        <p:spPr>
          <a:xfrm>
            <a:off x="6256800" y="3143160"/>
            <a:ext cx="315360" cy="4561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1" lang="fr-FR" sz="2400" spc="-1" strike="noStrike">
                <a:solidFill>
                  <a:srgbClr val="b74391"/>
                </a:solidFill>
                <a:latin typeface="Calibri"/>
                <a:ea typeface="DejaVu Sans"/>
              </a:rPr>
              <a:t>2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82" name="ZoneTexte 25"/>
          <p:cNvSpPr/>
          <p:nvPr/>
        </p:nvSpPr>
        <p:spPr>
          <a:xfrm>
            <a:off x="7686720" y="3118680"/>
            <a:ext cx="315360" cy="4561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1" lang="fr-FR" sz="2400" spc="-1" strike="noStrike">
                <a:solidFill>
                  <a:srgbClr val="b74391"/>
                </a:solidFill>
                <a:latin typeface="Calibri"/>
                <a:ea typeface="DejaVu Sans"/>
              </a:rPr>
              <a:t>1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83" name="ZoneTexte 28"/>
          <p:cNvSpPr/>
          <p:nvPr/>
        </p:nvSpPr>
        <p:spPr>
          <a:xfrm>
            <a:off x="7349040" y="2873520"/>
            <a:ext cx="268560" cy="6998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b74391"/>
                </a:solidFill>
                <a:latin typeface="Calibri"/>
                <a:ea typeface="DejaVu Sans"/>
              </a:rPr>
              <a:t>,</a:t>
            </a:r>
            <a:endParaRPr b="0" lang="fr-FR" sz="40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84" name="ZoneTexte 30"/>
          <p:cNvSpPr/>
          <p:nvPr/>
        </p:nvSpPr>
        <p:spPr>
          <a:xfrm>
            <a:off x="7680600" y="2689560"/>
            <a:ext cx="315360" cy="4561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2400" spc="-1" strike="noStrike">
                <a:solidFill>
                  <a:srgbClr val="000000"/>
                </a:solidFill>
                <a:latin typeface="Calibri"/>
                <a:ea typeface="DejaVu Sans"/>
              </a:rPr>
              <a:t>9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85" name="ZoneTexte 31"/>
          <p:cNvSpPr/>
          <p:nvPr/>
        </p:nvSpPr>
        <p:spPr>
          <a:xfrm>
            <a:off x="6953040" y="3128760"/>
            <a:ext cx="315360" cy="4561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1" lang="fr-FR" sz="2400" spc="-1" strike="noStrike">
                <a:solidFill>
                  <a:srgbClr val="b74391"/>
                </a:solidFill>
                <a:latin typeface="Calibri"/>
                <a:ea typeface="DejaVu Sans"/>
              </a:rPr>
              <a:t>9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86" name=""/>
          <p:cNvSpPr/>
          <p:nvPr/>
        </p:nvSpPr>
        <p:spPr>
          <a:xfrm flipV="1">
            <a:off x="4501080" y="368640"/>
            <a:ext cx="360" cy="6480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rIns="90000" tIns="90000" bIns="90000" anchor="t" anchorCtr="1">
            <a:noAutofit/>
          </a:bodyPr>
          <a:p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87" name="ZoneTexte 80"/>
          <p:cNvSpPr/>
          <p:nvPr/>
        </p:nvSpPr>
        <p:spPr>
          <a:xfrm>
            <a:off x="720000" y="2700000"/>
            <a:ext cx="3238920" cy="7606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5 </a:t>
            </a:r>
            <a:r>
              <a:rPr b="0" lang="fr-FR" sz="4400" spc="-1" strike="noStrike">
                <a:solidFill>
                  <a:srgbClr val="c00000"/>
                </a:solidFill>
                <a:latin typeface="Calibri"/>
                <a:ea typeface="DejaVu Sans"/>
              </a:rPr>
              <a:t>× 30 </a:t>
            </a: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+ 5</a:t>
            </a:r>
            <a:r>
              <a:rPr b="0" lang="fr-FR" sz="4400" spc="-1" strike="noStrike">
                <a:solidFill>
                  <a:srgbClr val="4472c4"/>
                </a:solidFill>
                <a:latin typeface="Calibri"/>
                <a:ea typeface="DejaVu Sans"/>
              </a:rPr>
              <a:t> </a:t>
            </a:r>
            <a:r>
              <a:rPr b="0" lang="fr-FR" sz="4400" spc="-1" strike="noStrike">
                <a:solidFill>
                  <a:srgbClr val="c00000"/>
                </a:solidFill>
                <a:latin typeface="Calibri"/>
                <a:ea typeface="DejaVu Sans"/>
              </a:rPr>
              <a:t>× 2</a:t>
            </a: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grpSp>
        <p:nvGrpSpPr>
          <p:cNvPr id="188" name="Groupe 12"/>
          <p:cNvGrpSpPr/>
          <p:nvPr/>
        </p:nvGrpSpPr>
        <p:grpSpPr>
          <a:xfrm>
            <a:off x="1113840" y="3420000"/>
            <a:ext cx="763560" cy="793800"/>
            <a:chOff x="1113840" y="3420000"/>
            <a:chExt cx="763560" cy="793800"/>
          </a:xfrm>
        </p:grpSpPr>
        <p:cxnSp>
          <p:nvCxnSpPr>
            <p:cNvPr id="189" name="Connecteur droit 17"/>
            <p:cNvCxnSpPr/>
            <p:nvPr/>
          </p:nvCxnSpPr>
          <p:spPr>
            <a:xfrm flipV="1">
              <a:off x="1447920" y="3420000"/>
              <a:ext cx="429840" cy="783360"/>
            </a:xfrm>
            <a:prstGeom prst="straightConnector1">
              <a:avLst/>
            </a:prstGeom>
            <a:ln w="19080">
              <a:solidFill>
                <a:srgbClr val="c9211e"/>
              </a:solidFill>
              <a:round/>
            </a:ln>
          </p:spPr>
        </p:cxnSp>
        <p:cxnSp>
          <p:nvCxnSpPr>
            <p:cNvPr id="190" name="Connecteur droit 18"/>
            <p:cNvCxnSpPr/>
            <p:nvPr/>
          </p:nvCxnSpPr>
          <p:spPr>
            <a:xfrm>
              <a:off x="1113840" y="3420000"/>
              <a:ext cx="336240" cy="794160"/>
            </a:xfrm>
            <a:prstGeom prst="straightConnector1">
              <a:avLst/>
            </a:prstGeom>
            <a:ln w="19080">
              <a:solidFill>
                <a:srgbClr val="c9211e"/>
              </a:solidFill>
              <a:round/>
            </a:ln>
          </p:spPr>
        </p:cxnSp>
      </p:grpSp>
      <p:grpSp>
        <p:nvGrpSpPr>
          <p:cNvPr id="191" name="Groupe 13"/>
          <p:cNvGrpSpPr/>
          <p:nvPr/>
        </p:nvGrpSpPr>
        <p:grpSpPr>
          <a:xfrm>
            <a:off x="1440000" y="2160000"/>
            <a:ext cx="1801080" cy="624600"/>
            <a:chOff x="1440000" y="2160000"/>
            <a:chExt cx="1801080" cy="624600"/>
          </a:xfrm>
        </p:grpSpPr>
        <p:cxnSp>
          <p:nvCxnSpPr>
            <p:cNvPr id="192" name="Connecteur droit 19"/>
            <p:cNvCxnSpPr/>
            <p:nvPr/>
          </p:nvCxnSpPr>
          <p:spPr>
            <a:xfrm>
              <a:off x="2339640" y="2168640"/>
              <a:ext cx="901800" cy="616320"/>
            </a:xfrm>
            <a:prstGeom prst="straightConnector1">
              <a:avLst/>
            </a:prstGeom>
            <a:ln w="19080">
              <a:solidFill>
                <a:srgbClr val="c00000"/>
              </a:solidFill>
              <a:round/>
            </a:ln>
          </p:spPr>
        </p:cxnSp>
        <p:cxnSp>
          <p:nvCxnSpPr>
            <p:cNvPr id="193" name="Connecteur droit 20"/>
            <p:cNvCxnSpPr/>
            <p:nvPr/>
          </p:nvCxnSpPr>
          <p:spPr>
            <a:xfrm flipV="1">
              <a:off x="1440000" y="2160000"/>
              <a:ext cx="902160" cy="615240"/>
            </a:xfrm>
            <a:prstGeom prst="straightConnector1">
              <a:avLst/>
            </a:prstGeom>
            <a:ln w="19080">
              <a:solidFill>
                <a:srgbClr val="c00000"/>
              </a:solidFill>
              <a:round/>
            </a:ln>
          </p:spPr>
        </p:cxnSp>
      </p:grpSp>
      <p:sp>
        <p:nvSpPr>
          <p:cNvPr id="194" name="ZoneTexte 81"/>
          <p:cNvSpPr/>
          <p:nvPr/>
        </p:nvSpPr>
        <p:spPr>
          <a:xfrm>
            <a:off x="1196640" y="4099320"/>
            <a:ext cx="2402280" cy="7606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150  +  10</a:t>
            </a: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grpSp>
        <p:nvGrpSpPr>
          <p:cNvPr id="195" name="Groupe 14"/>
          <p:cNvGrpSpPr/>
          <p:nvPr/>
        </p:nvGrpSpPr>
        <p:grpSpPr>
          <a:xfrm>
            <a:off x="1620000" y="4860000"/>
            <a:ext cx="1441080" cy="762840"/>
            <a:chOff x="1620000" y="4860000"/>
            <a:chExt cx="1441080" cy="762840"/>
          </a:xfrm>
        </p:grpSpPr>
        <p:cxnSp>
          <p:nvCxnSpPr>
            <p:cNvPr id="196" name="Connecteur droit 21"/>
            <p:cNvCxnSpPr/>
            <p:nvPr/>
          </p:nvCxnSpPr>
          <p:spPr>
            <a:xfrm flipV="1">
              <a:off x="2339640" y="4860000"/>
              <a:ext cx="721800" cy="752400"/>
            </a:xfrm>
            <a:prstGeom prst="straightConnector1">
              <a:avLst/>
            </a:prstGeom>
            <a:ln w="19080">
              <a:solidFill>
                <a:srgbClr val="4472c4"/>
              </a:solidFill>
              <a:round/>
            </a:ln>
          </p:spPr>
        </p:cxnSp>
        <p:cxnSp>
          <p:nvCxnSpPr>
            <p:cNvPr id="197" name="Connecteur droit 22"/>
            <p:cNvCxnSpPr/>
            <p:nvPr/>
          </p:nvCxnSpPr>
          <p:spPr>
            <a:xfrm>
              <a:off x="1620000" y="4871160"/>
              <a:ext cx="721800" cy="752040"/>
            </a:xfrm>
            <a:prstGeom prst="straightConnector1">
              <a:avLst/>
            </a:prstGeom>
            <a:ln w="19080">
              <a:solidFill>
                <a:srgbClr val="4472c4"/>
              </a:solidFill>
              <a:round/>
            </a:ln>
          </p:spPr>
        </p:cxnSp>
      </p:grpSp>
      <p:sp>
        <p:nvSpPr>
          <p:cNvPr id="198" name="ZoneTexte 82"/>
          <p:cNvSpPr/>
          <p:nvPr/>
        </p:nvSpPr>
        <p:spPr>
          <a:xfrm>
            <a:off x="1800000" y="5540040"/>
            <a:ext cx="1190520" cy="7606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160</a:t>
            </a: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grpSp>
        <p:nvGrpSpPr>
          <p:cNvPr id="199" name="Groupe 15"/>
          <p:cNvGrpSpPr/>
          <p:nvPr/>
        </p:nvGrpSpPr>
        <p:grpSpPr>
          <a:xfrm>
            <a:off x="2880000" y="3420000"/>
            <a:ext cx="763560" cy="793800"/>
            <a:chOff x="2880000" y="3420000"/>
            <a:chExt cx="763560" cy="793800"/>
          </a:xfrm>
        </p:grpSpPr>
        <p:cxnSp>
          <p:nvCxnSpPr>
            <p:cNvPr id="200" name="Connecteur droit 23"/>
            <p:cNvCxnSpPr/>
            <p:nvPr/>
          </p:nvCxnSpPr>
          <p:spPr>
            <a:xfrm flipV="1">
              <a:off x="3214080" y="3420000"/>
              <a:ext cx="429840" cy="783360"/>
            </a:xfrm>
            <a:prstGeom prst="straightConnector1">
              <a:avLst/>
            </a:prstGeom>
            <a:ln w="19080">
              <a:solidFill>
                <a:srgbClr val="c9211e"/>
              </a:solidFill>
              <a:round/>
            </a:ln>
          </p:spPr>
        </p:cxnSp>
        <p:cxnSp>
          <p:nvCxnSpPr>
            <p:cNvPr id="201" name="Connecteur droit 24"/>
            <p:cNvCxnSpPr/>
            <p:nvPr/>
          </p:nvCxnSpPr>
          <p:spPr>
            <a:xfrm>
              <a:off x="2880000" y="3420000"/>
              <a:ext cx="336240" cy="794160"/>
            </a:xfrm>
            <a:prstGeom prst="straightConnector1">
              <a:avLst/>
            </a:prstGeom>
            <a:ln w="19080">
              <a:solidFill>
                <a:srgbClr val="c9211e"/>
              </a:solidFill>
              <a:round/>
            </a:ln>
          </p:spPr>
        </p:cxnSp>
      </p:grpSp>
      <p:sp>
        <p:nvSpPr>
          <p:cNvPr id="202" name="ZoneTexte 83"/>
          <p:cNvSpPr/>
          <p:nvPr/>
        </p:nvSpPr>
        <p:spPr>
          <a:xfrm>
            <a:off x="1080000" y="1400040"/>
            <a:ext cx="2878920" cy="7606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5 </a:t>
            </a:r>
            <a:r>
              <a:rPr b="0" lang="fr-FR" sz="4400" spc="-1" strike="noStrike">
                <a:solidFill>
                  <a:srgbClr val="c9211e"/>
                </a:solidFill>
                <a:latin typeface="Calibri"/>
                <a:ea typeface="DejaVu Sans"/>
              </a:rPr>
              <a:t>× (30 + 2) </a:t>
            </a: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 </a:t>
            </a: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03" name="ZoneTexte 84"/>
          <p:cNvSpPr/>
          <p:nvPr/>
        </p:nvSpPr>
        <p:spPr>
          <a:xfrm>
            <a:off x="1620000" y="540000"/>
            <a:ext cx="1985400" cy="7606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5 </a:t>
            </a:r>
            <a:r>
              <a:rPr b="0" lang="fr-FR" sz="4400" spc="-1" strike="noStrike">
                <a:solidFill>
                  <a:srgbClr val="c9211e"/>
                </a:solidFill>
                <a:latin typeface="Calibri"/>
                <a:ea typeface="DejaVu Sans"/>
              </a:rPr>
              <a:t>× 32</a:t>
            </a: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04" name="ZoneTexte 27"/>
          <p:cNvSpPr/>
          <p:nvPr/>
        </p:nvSpPr>
        <p:spPr>
          <a:xfrm>
            <a:off x="7371000" y="2516400"/>
            <a:ext cx="268560" cy="6998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000000"/>
                </a:solidFill>
                <a:latin typeface="Calibri"/>
                <a:ea typeface="DejaVu Sans"/>
              </a:rPr>
              <a:t>,</a:t>
            </a:r>
            <a:endParaRPr b="0" lang="fr-FR" sz="4000" spc="-1" strike="noStrike">
              <a:solidFill>
                <a:srgbClr val="000000"/>
              </a:solidFill>
              <a:latin typeface="Arial"/>
            </a:endParaRPr>
          </a:p>
        </p:txBody>
      </p:sp>
      <p:cxnSp>
        <p:nvCxnSpPr>
          <p:cNvPr id="205" name="Connecteur droit avec flèche 1"/>
          <p:cNvCxnSpPr/>
          <p:nvPr/>
        </p:nvCxnSpPr>
        <p:spPr>
          <a:xfrm flipH="1">
            <a:off x="6572520" y="2910240"/>
            <a:ext cx="414720" cy="460800"/>
          </a:xfrm>
          <a:prstGeom prst="straightConnector1">
            <a:avLst/>
          </a:prstGeom>
          <a:ln w="0">
            <a:solidFill>
              <a:srgbClr val="b74391"/>
            </a:solidFill>
            <a:tailEnd len="med" type="triangle" w="med"/>
          </a:ln>
        </p:spPr>
      </p:cxnSp>
      <p:cxnSp>
        <p:nvCxnSpPr>
          <p:cNvPr id="206" name="Connecteur droit avec flèche 20"/>
          <p:cNvCxnSpPr/>
          <p:nvPr/>
        </p:nvCxnSpPr>
        <p:spPr>
          <a:xfrm flipH="1">
            <a:off x="7311600" y="2940840"/>
            <a:ext cx="414720" cy="460800"/>
          </a:xfrm>
          <a:prstGeom prst="straightConnector1">
            <a:avLst/>
          </a:prstGeom>
          <a:ln w="0">
            <a:solidFill>
              <a:srgbClr val="b74391"/>
            </a:solidFill>
            <a:tailEnd len="med" type="triangle" w="med"/>
          </a:ln>
        </p:spPr>
      </p:cxnSp>
      <p:cxnSp>
        <p:nvCxnSpPr>
          <p:cNvPr id="207" name="Connecteur droit avec flèche 21"/>
          <p:cNvCxnSpPr/>
          <p:nvPr/>
        </p:nvCxnSpPr>
        <p:spPr>
          <a:xfrm flipH="1">
            <a:off x="8111880" y="2944440"/>
            <a:ext cx="414720" cy="460800"/>
          </a:xfrm>
          <a:prstGeom prst="straightConnector1">
            <a:avLst/>
          </a:prstGeom>
          <a:ln w="0">
            <a:solidFill>
              <a:srgbClr val="b74391"/>
            </a:solidFill>
            <a:tailEnd len="med" type="triangle" w="med"/>
          </a:ln>
        </p:spPr>
      </p:cxn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25" dur="indefinite" restart="never" nodeType="tmRoot">
          <p:childTnLst>
            <p:seq>
              <p:cTn id="26" dur="indefinite" nodeType="mainSeq">
                <p:childTnLst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" name="PlaceHolder 1"/>
          <p:cNvSpPr>
            <a:spLocks noGrp="1"/>
          </p:cNvSpPr>
          <p:nvPr>
            <p:ph type="title"/>
          </p:nvPr>
        </p:nvSpPr>
        <p:spPr>
          <a:xfrm>
            <a:off x="4680000" y="358920"/>
            <a:ext cx="2698920" cy="540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rmAutofit fontScale="90000"/>
          </a:bodyPr>
          <a:p>
            <a:pPr indent="0">
              <a:lnSpc>
                <a:spcPct val="90000"/>
              </a:lnSpc>
              <a:buNone/>
              <a:tabLst>
                <a:tab algn="l" pos="0"/>
              </a:tabLst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</a:rPr>
              <a:t>On s’entraine. </a:t>
            </a:r>
            <a:endParaRPr b="0" lang="fr-FR" sz="36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09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0400" cy="36648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0">
              <a:spcBef>
                <a:spcPts val="1417"/>
              </a:spcBef>
              <a:buNone/>
            </a:pPr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10" name=""/>
          <p:cNvSpPr/>
          <p:nvPr/>
        </p:nvSpPr>
        <p:spPr>
          <a:xfrm flipV="1">
            <a:off x="4501080" y="368640"/>
            <a:ext cx="360" cy="6480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rIns="90000" tIns="90000" bIns="90000" anchor="t" anchorCtr="1">
            <a:noAutofit/>
          </a:bodyPr>
          <a:p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11" name="ZoneTexte 75"/>
          <p:cNvSpPr/>
          <p:nvPr/>
        </p:nvSpPr>
        <p:spPr>
          <a:xfrm>
            <a:off x="1620000" y="539640"/>
            <a:ext cx="1985400" cy="7606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29 </a:t>
            </a:r>
            <a:r>
              <a:rPr b="0" lang="fr-FR" sz="4400" spc="-1" strike="noStrike">
                <a:solidFill>
                  <a:srgbClr val="c9211e"/>
                </a:solidFill>
                <a:latin typeface="Calibri"/>
                <a:ea typeface="DejaVu Sans"/>
              </a:rPr>
              <a:t>× 3</a:t>
            </a: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12" name="ZoneTexte 4"/>
          <p:cNvSpPr/>
          <p:nvPr/>
        </p:nvSpPr>
        <p:spPr>
          <a:xfrm>
            <a:off x="5477040" y="1083240"/>
            <a:ext cx="2025360" cy="516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0" lang="fr-FR" sz="2800" spc="-1" strike="noStrike">
                <a:solidFill>
                  <a:srgbClr val="000000"/>
                </a:solidFill>
                <a:latin typeface="Calibri"/>
                <a:ea typeface="DejaVu Sans"/>
              </a:rPr>
              <a:t>12,05 </a:t>
            </a:r>
            <a:r>
              <a:rPr b="0" lang="fr-FR" sz="2800" spc="-1" strike="noStrike">
                <a:solidFill>
                  <a:srgbClr val="000000"/>
                </a:solidFill>
                <a:latin typeface="Calibri"/>
                <a:ea typeface="DejaVu Sans"/>
              </a:rPr>
              <a:t>× 10 =</a:t>
            </a:r>
            <a:r>
              <a:rPr b="0" lang="fr-FR" sz="1800" spc="-1" strike="noStrike">
                <a:solidFill>
                  <a:srgbClr val="000000"/>
                </a:solidFill>
                <a:latin typeface="Calibri"/>
                <a:ea typeface="DejaVu Sans"/>
              </a:rPr>
              <a:t> </a:t>
            </a:r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13" name="ZoneTexte 33"/>
          <p:cNvSpPr/>
          <p:nvPr/>
        </p:nvSpPr>
        <p:spPr>
          <a:xfrm>
            <a:off x="6926040" y="1080000"/>
            <a:ext cx="1742760" cy="5162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1" lang="fr-FR" sz="2800" spc="-1" strike="noStrike">
                <a:solidFill>
                  <a:srgbClr val="000000"/>
                </a:solidFill>
                <a:latin typeface="Calibri"/>
                <a:ea typeface="DejaVu Sans"/>
              </a:rPr>
              <a:t>120,5</a:t>
            </a:r>
            <a:endParaRPr b="0" lang="fr-FR" sz="2800" spc="-1" strike="noStrike">
              <a:solidFill>
                <a:srgbClr val="000000"/>
              </a:solidFill>
              <a:latin typeface="Arial"/>
            </a:endParaRPr>
          </a:p>
        </p:txBody>
      </p:sp>
      <p:grpSp>
        <p:nvGrpSpPr>
          <p:cNvPr id="214" name="Groupe 48"/>
          <p:cNvGrpSpPr/>
          <p:nvPr/>
        </p:nvGrpSpPr>
        <p:grpSpPr>
          <a:xfrm>
            <a:off x="4571640" y="2160000"/>
            <a:ext cx="4425120" cy="1421280"/>
            <a:chOff x="4571640" y="2160000"/>
            <a:chExt cx="4425120" cy="1421280"/>
          </a:xfrm>
        </p:grpSpPr>
        <p:sp>
          <p:nvSpPr>
            <p:cNvPr id="215" name="Rectangle 4"/>
            <p:cNvSpPr/>
            <p:nvPr/>
          </p:nvSpPr>
          <p:spPr>
            <a:xfrm>
              <a:off x="6046200" y="2162880"/>
              <a:ext cx="739800" cy="516240"/>
            </a:xfrm>
            <a:prstGeom prst="rect">
              <a:avLst/>
            </a:prstGeom>
            <a:solidFill>
              <a:srgbClr val="ffffff"/>
            </a:solidFill>
            <a:ln w="25560">
              <a:solidFill>
                <a:srgbClr val="767171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1800" spc="-1" strike="noStrike">
                  <a:solidFill>
                    <a:srgbClr val="c00000"/>
                  </a:solidFill>
                  <a:latin typeface="Calibri"/>
                  <a:ea typeface="DejaVu Sans"/>
                </a:rPr>
                <a:t>D</a:t>
              </a:r>
              <a:endParaRPr b="0" lang="fr-FR" sz="1800" spc="-1" strike="noStrike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216" name="Rectangle 6"/>
            <p:cNvSpPr/>
            <p:nvPr/>
          </p:nvSpPr>
          <p:spPr>
            <a:xfrm>
              <a:off x="6787440" y="2162880"/>
              <a:ext cx="739800" cy="516240"/>
            </a:xfrm>
            <a:prstGeom prst="rect">
              <a:avLst/>
            </a:prstGeom>
            <a:solidFill>
              <a:srgbClr val="ffffff"/>
            </a:solidFill>
            <a:ln w="25560">
              <a:solidFill>
                <a:srgbClr val="767171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1800" spc="-1" strike="noStrike">
                  <a:solidFill>
                    <a:srgbClr val="0070c0"/>
                  </a:solidFill>
                  <a:latin typeface="Calibri"/>
                  <a:ea typeface="DejaVu Sans"/>
                </a:rPr>
                <a:t>U</a:t>
              </a:r>
              <a:endParaRPr b="0" lang="fr-FR" sz="1800" spc="-1" strike="noStrike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217" name="Rectangle 20"/>
            <p:cNvSpPr/>
            <p:nvPr/>
          </p:nvSpPr>
          <p:spPr>
            <a:xfrm>
              <a:off x="6052320" y="2680560"/>
              <a:ext cx="739800" cy="899280"/>
            </a:xfrm>
            <a:prstGeom prst="rect">
              <a:avLst/>
            </a:prstGeom>
            <a:solidFill>
              <a:srgbClr val="ffffff"/>
            </a:solidFill>
            <a:ln w="25560">
              <a:solidFill>
                <a:srgbClr val="767171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noAutofit/>
            </a:bodyPr>
            <a:p>
              <a:endParaRPr b="0" lang="fr-FR" sz="1800" spc="-1" strike="noStrike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218" name="Rectangle 21"/>
            <p:cNvSpPr/>
            <p:nvPr/>
          </p:nvSpPr>
          <p:spPr>
            <a:xfrm>
              <a:off x="6785640" y="2682000"/>
              <a:ext cx="739800" cy="899280"/>
            </a:xfrm>
            <a:prstGeom prst="rect">
              <a:avLst/>
            </a:prstGeom>
            <a:solidFill>
              <a:srgbClr val="ffffff"/>
            </a:solidFill>
            <a:ln w="25560">
              <a:solidFill>
                <a:srgbClr val="767171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noAutofit/>
            </a:bodyPr>
            <a:p>
              <a:endParaRPr b="0" lang="fr-FR" sz="1800" spc="-1" strike="noStrike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219" name="Rectangle 35"/>
            <p:cNvSpPr/>
            <p:nvPr/>
          </p:nvSpPr>
          <p:spPr>
            <a:xfrm>
              <a:off x="5310360" y="2162880"/>
              <a:ext cx="739800" cy="516960"/>
            </a:xfrm>
            <a:prstGeom prst="rect">
              <a:avLst/>
            </a:prstGeom>
            <a:solidFill>
              <a:srgbClr val="ffffff"/>
            </a:solidFill>
            <a:ln w="25560">
              <a:solidFill>
                <a:srgbClr val="767171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1800" spc="-1" strike="noStrike">
                  <a:solidFill>
                    <a:srgbClr val="00b050"/>
                  </a:solidFill>
                  <a:latin typeface="Calibri"/>
                  <a:ea typeface="DejaVu Sans"/>
                </a:rPr>
                <a:t>C</a:t>
              </a:r>
              <a:endParaRPr b="0" lang="fr-FR" sz="1800" spc="-1" strike="noStrike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220" name="Rectangle 36"/>
            <p:cNvSpPr/>
            <p:nvPr/>
          </p:nvSpPr>
          <p:spPr>
            <a:xfrm>
              <a:off x="5310360" y="2680560"/>
              <a:ext cx="739800" cy="899280"/>
            </a:xfrm>
            <a:prstGeom prst="rect">
              <a:avLst/>
            </a:prstGeom>
            <a:solidFill>
              <a:srgbClr val="ffffff"/>
            </a:solidFill>
            <a:ln w="25560">
              <a:solidFill>
                <a:srgbClr val="767171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noAutofit/>
            </a:bodyPr>
            <a:p>
              <a:endParaRPr b="0" lang="fr-FR" sz="1800" spc="-1" strike="noStrike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221" name="Rectangle 37"/>
            <p:cNvSpPr/>
            <p:nvPr/>
          </p:nvSpPr>
          <p:spPr>
            <a:xfrm>
              <a:off x="4571640" y="2162880"/>
              <a:ext cx="739800" cy="516960"/>
            </a:xfrm>
            <a:prstGeom prst="rect">
              <a:avLst/>
            </a:prstGeom>
            <a:solidFill>
              <a:srgbClr val="ffffff"/>
            </a:solidFill>
            <a:ln w="25560">
              <a:solidFill>
                <a:srgbClr val="767171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1800" spc="-1" strike="noStrike">
                  <a:solidFill>
                    <a:schemeClr val="accent4">
                      <a:lumMod val="60000"/>
                      <a:lumOff val="40000"/>
                    </a:schemeClr>
                  </a:solidFill>
                  <a:latin typeface="Calibri"/>
                  <a:ea typeface="DejaVu Sans"/>
                </a:rPr>
                <a:t>M</a:t>
              </a:r>
              <a:endParaRPr b="0" lang="fr-FR" sz="1800" spc="-1" strike="noStrike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222" name="Rectangle 38"/>
            <p:cNvSpPr/>
            <p:nvPr/>
          </p:nvSpPr>
          <p:spPr>
            <a:xfrm>
              <a:off x="4571640" y="2680560"/>
              <a:ext cx="739800" cy="899280"/>
            </a:xfrm>
            <a:prstGeom prst="rect">
              <a:avLst/>
            </a:prstGeom>
            <a:solidFill>
              <a:srgbClr val="ffffff"/>
            </a:solidFill>
            <a:ln w="25560">
              <a:solidFill>
                <a:srgbClr val="767171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noAutofit/>
            </a:bodyPr>
            <a:p>
              <a:endParaRPr b="0" lang="fr-FR" sz="1800" spc="-1" strike="noStrike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223" name="Rectangle 39"/>
            <p:cNvSpPr/>
            <p:nvPr/>
          </p:nvSpPr>
          <p:spPr>
            <a:xfrm>
              <a:off x="7514280" y="2160000"/>
              <a:ext cx="739800" cy="516240"/>
            </a:xfrm>
            <a:prstGeom prst="rect">
              <a:avLst/>
            </a:prstGeom>
            <a:solidFill>
              <a:srgbClr val="ffffff"/>
            </a:solidFill>
            <a:ln w="25560">
              <a:solidFill>
                <a:srgbClr val="767171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0" rIns="36000" tIns="45000" bIns="45000" anchor="t">
              <a:noAutofit/>
            </a:bodyPr>
            <a:p>
              <a:pPr algn="ctr">
                <a:lnSpc>
                  <a:spcPct val="100000"/>
                </a:lnSpc>
              </a:pPr>
              <a:r>
                <a:rPr b="0" lang="fr-FR" sz="1200" spc="-1" strike="noStrike">
                  <a:solidFill>
                    <a:srgbClr val="767171"/>
                  </a:solidFill>
                  <a:latin typeface="Calibri"/>
                  <a:ea typeface="DejaVu Sans"/>
                </a:rPr>
                <a:t>dixièmes</a:t>
              </a:r>
              <a:endParaRPr b="0" lang="fr-FR" sz="1200" spc="-1" strike="noStrike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224" name="Rectangle 40"/>
            <p:cNvSpPr/>
            <p:nvPr/>
          </p:nvSpPr>
          <p:spPr>
            <a:xfrm>
              <a:off x="8256960" y="2162880"/>
              <a:ext cx="739800" cy="516240"/>
            </a:xfrm>
            <a:prstGeom prst="rect">
              <a:avLst/>
            </a:prstGeom>
            <a:solidFill>
              <a:srgbClr val="ffffff"/>
            </a:solidFill>
            <a:ln w="25560">
              <a:solidFill>
                <a:srgbClr val="767171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0" rIns="36000" tIns="45000" bIns="45000" anchor="t">
              <a:noAutofit/>
            </a:bodyPr>
            <a:p>
              <a:pPr algn="ctr">
                <a:lnSpc>
                  <a:spcPct val="100000"/>
                </a:lnSpc>
              </a:pPr>
              <a:r>
                <a:rPr b="0" lang="fr-FR" sz="1200" spc="-1" strike="noStrike">
                  <a:solidFill>
                    <a:srgbClr val="767171"/>
                  </a:solidFill>
                  <a:latin typeface="Calibri"/>
                  <a:ea typeface="DejaVu Sans"/>
                </a:rPr>
                <a:t>centièmes</a:t>
              </a:r>
              <a:endParaRPr b="0" lang="fr-FR" sz="1200" spc="-1" strike="noStrike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225" name="Rectangle 41"/>
            <p:cNvSpPr/>
            <p:nvPr/>
          </p:nvSpPr>
          <p:spPr>
            <a:xfrm>
              <a:off x="7515720" y="2680560"/>
              <a:ext cx="739800" cy="899280"/>
            </a:xfrm>
            <a:prstGeom prst="rect">
              <a:avLst/>
            </a:prstGeom>
            <a:solidFill>
              <a:srgbClr val="ffffff"/>
            </a:solidFill>
            <a:ln w="25560">
              <a:solidFill>
                <a:srgbClr val="767171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noAutofit/>
            </a:bodyPr>
            <a:p>
              <a:endParaRPr b="0" lang="fr-FR" sz="1800" spc="-1" strike="noStrike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226" name="Rectangle 42"/>
            <p:cNvSpPr/>
            <p:nvPr/>
          </p:nvSpPr>
          <p:spPr>
            <a:xfrm>
              <a:off x="8255880" y="2680560"/>
              <a:ext cx="739800" cy="899280"/>
            </a:xfrm>
            <a:prstGeom prst="rect">
              <a:avLst/>
            </a:prstGeom>
            <a:solidFill>
              <a:srgbClr val="ffffff"/>
            </a:solidFill>
            <a:ln w="25560">
              <a:solidFill>
                <a:srgbClr val="767171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noAutofit/>
            </a:bodyPr>
            <a:p>
              <a:endParaRPr b="0" lang="fr-FR" sz="1800" spc="-1" strike="noStrike">
                <a:solidFill>
                  <a:srgbClr val="000000"/>
                </a:solidFill>
                <a:latin typeface="Arial"/>
              </a:endParaRPr>
            </a:p>
          </p:txBody>
        </p:sp>
        <mc:AlternateContent>
          <mc:Choice xmlns:a14="http://schemas.microsoft.com/office/drawing/2010/main" Requires="a14">
            <p:sp>
              <p:nvSpPr>
                <p:cNvPr id="227" name="ZoneTexte 58"/>
                <p:cNvSpPr txBox="1"/>
                <p:nvPr/>
              </p:nvSpPr>
              <p:spPr>
                <a:xfrm>
                  <a:off x="7680960" y="2360880"/>
                  <a:ext cx="455400" cy="258840"/>
                </a:xfrm>
                <a:prstGeom prst="rect">
                  <a:avLst/>
                </a:prstGeom>
              </p:spPr>
              <p:txBody>
                <a:bodyPr/>
                <a:p>
                  <a14:m>
                    <m:oMath xmlns:m="http://schemas.openxmlformats.org/officeDocument/2006/math">
                      <m:f>
                        <m:num>
                          <m:r>
                            <m:t xml:space="preserve">1</m:t>
                          </m:r>
                        </m:num>
                        <m:den>
                          <m:r>
                            <m:t xml:space="preserve">10</m:t>
                          </m:r>
                        </m:den>
                      </m:f>
                      <m:r>
                        <m:t xml:space="preserve">=</m:t>
                      </m:r>
                      <m:r>
                        <m:t xml:space="preserve">0,1</m:t>
                      </m:r>
                    </m:oMath>
                  </a14:m>
                </a:p>
              </p:txBody>
            </p:sp>
          </mc:Choice>
          <mc:Fallback/>
        </mc:AlternateContent>
        <mc:AlternateContent>
          <mc:Choice xmlns:a14="http://schemas.microsoft.com/office/drawing/2010/main" Requires="a14">
            <p:sp>
              <p:nvSpPr>
                <p:cNvPr id="228" name="ZoneTexte 98"/>
                <p:cNvSpPr txBox="1"/>
                <p:nvPr/>
              </p:nvSpPr>
              <p:spPr>
                <a:xfrm>
                  <a:off x="8364600" y="2371320"/>
                  <a:ext cx="583560" cy="258840"/>
                </a:xfrm>
                <a:prstGeom prst="rect">
                  <a:avLst/>
                </a:prstGeom>
              </p:spPr>
              <p:txBody>
                <a:bodyPr/>
                <a:p>
                  <a14:m>
                    <m:oMath xmlns:m="http://schemas.openxmlformats.org/officeDocument/2006/math">
                      <m:f>
                        <m:num>
                          <m:r>
                            <m:t xml:space="preserve">1</m:t>
                          </m:r>
                        </m:num>
                        <m:den>
                          <m:r>
                            <m:t xml:space="preserve">100</m:t>
                          </m:r>
                        </m:den>
                      </m:f>
                      <m:r>
                        <m:t xml:space="preserve">=</m:t>
                      </m:r>
                      <m:r>
                        <m:t xml:space="preserve">0,01</m:t>
                      </m:r>
                    </m:oMath>
                  </a14:m>
                </a:p>
              </p:txBody>
            </p:sp>
          </mc:Choice>
          <mc:Fallback/>
        </mc:AlternateContent>
      </p:grpSp>
      <p:sp>
        <p:nvSpPr>
          <p:cNvPr id="229" name="ZoneTexte 191"/>
          <p:cNvSpPr/>
          <p:nvPr/>
        </p:nvSpPr>
        <p:spPr>
          <a:xfrm>
            <a:off x="8463600" y="2700000"/>
            <a:ext cx="315360" cy="4561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2400" spc="-1" strike="noStrike">
                <a:solidFill>
                  <a:srgbClr val="000000"/>
                </a:solidFill>
                <a:latin typeface="Calibri"/>
                <a:ea typeface="DejaVu Sans"/>
              </a:rPr>
              <a:t>5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30" name="ZoneTexte 192"/>
          <p:cNvSpPr/>
          <p:nvPr/>
        </p:nvSpPr>
        <p:spPr>
          <a:xfrm>
            <a:off x="6967800" y="2698200"/>
            <a:ext cx="315360" cy="4561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2400" spc="-1" strike="noStrike">
                <a:solidFill>
                  <a:srgbClr val="000000"/>
                </a:solidFill>
                <a:latin typeface="Calibri"/>
                <a:ea typeface="DejaVu Sans"/>
              </a:rPr>
              <a:t>2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31" name="ZoneTexte 193"/>
          <p:cNvSpPr/>
          <p:nvPr/>
        </p:nvSpPr>
        <p:spPr>
          <a:xfrm>
            <a:off x="6256440" y="3143160"/>
            <a:ext cx="315360" cy="4561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1" lang="fr-FR" sz="2400" spc="-1" strike="noStrike">
                <a:solidFill>
                  <a:srgbClr val="b74391"/>
                </a:solidFill>
                <a:latin typeface="Calibri"/>
                <a:ea typeface="DejaVu Sans"/>
              </a:rPr>
              <a:t>2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32" name="ZoneTexte 194"/>
          <p:cNvSpPr/>
          <p:nvPr/>
        </p:nvSpPr>
        <p:spPr>
          <a:xfrm>
            <a:off x="7686360" y="3118680"/>
            <a:ext cx="315360" cy="4561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1" lang="fr-FR" sz="2400" spc="-1" strike="noStrike">
                <a:solidFill>
                  <a:srgbClr val="b74391"/>
                </a:solidFill>
                <a:latin typeface="Calibri"/>
                <a:ea typeface="DejaVu Sans"/>
              </a:rPr>
              <a:t>5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33" name="ZoneTexte 195"/>
          <p:cNvSpPr/>
          <p:nvPr/>
        </p:nvSpPr>
        <p:spPr>
          <a:xfrm>
            <a:off x="7348680" y="2873520"/>
            <a:ext cx="268560" cy="6998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b74391"/>
                </a:solidFill>
                <a:latin typeface="Calibri"/>
                <a:ea typeface="DejaVu Sans"/>
              </a:rPr>
              <a:t>,</a:t>
            </a:r>
            <a:endParaRPr b="0" lang="fr-FR" sz="40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34" name="ZoneTexte 196"/>
          <p:cNvSpPr/>
          <p:nvPr/>
        </p:nvSpPr>
        <p:spPr>
          <a:xfrm>
            <a:off x="7678800" y="2700000"/>
            <a:ext cx="315360" cy="4561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2400" spc="-1" strike="noStrike">
                <a:solidFill>
                  <a:srgbClr val="000000"/>
                </a:solidFill>
                <a:latin typeface="Calibri"/>
                <a:ea typeface="DejaVu Sans"/>
              </a:rPr>
              <a:t>0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35" name="ZoneTexte 197"/>
          <p:cNvSpPr/>
          <p:nvPr/>
        </p:nvSpPr>
        <p:spPr>
          <a:xfrm>
            <a:off x="6952680" y="3128760"/>
            <a:ext cx="315360" cy="4561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1" lang="fr-FR" sz="2400" spc="-1" strike="noStrike">
                <a:solidFill>
                  <a:srgbClr val="b74391"/>
                </a:solidFill>
                <a:latin typeface="Calibri"/>
                <a:ea typeface="DejaVu Sans"/>
              </a:rPr>
              <a:t>0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36" name="ZoneTexte 198"/>
          <p:cNvSpPr/>
          <p:nvPr/>
        </p:nvSpPr>
        <p:spPr>
          <a:xfrm>
            <a:off x="7370640" y="2516400"/>
            <a:ext cx="268560" cy="6998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000000"/>
                </a:solidFill>
                <a:latin typeface="Calibri"/>
                <a:ea typeface="DejaVu Sans"/>
              </a:rPr>
              <a:t>,</a:t>
            </a:r>
            <a:endParaRPr b="0" lang="fr-FR" sz="4000" spc="-1" strike="noStrike">
              <a:solidFill>
                <a:srgbClr val="000000"/>
              </a:solidFill>
              <a:latin typeface="Arial"/>
            </a:endParaRPr>
          </a:p>
        </p:txBody>
      </p:sp>
      <p:cxnSp>
        <p:nvCxnSpPr>
          <p:cNvPr id="237" name="Connecteur droit avec flèche 22"/>
          <p:cNvCxnSpPr/>
          <p:nvPr/>
        </p:nvCxnSpPr>
        <p:spPr>
          <a:xfrm flipH="1">
            <a:off x="6572160" y="2910240"/>
            <a:ext cx="414720" cy="460800"/>
          </a:xfrm>
          <a:prstGeom prst="straightConnector1">
            <a:avLst/>
          </a:prstGeom>
          <a:ln w="0">
            <a:solidFill>
              <a:srgbClr val="b74391"/>
            </a:solidFill>
            <a:tailEnd len="med" type="triangle" w="med"/>
          </a:ln>
        </p:spPr>
      </p:cxnSp>
      <p:cxnSp>
        <p:nvCxnSpPr>
          <p:cNvPr id="238" name="Connecteur droit avec flèche 23"/>
          <p:cNvCxnSpPr/>
          <p:nvPr/>
        </p:nvCxnSpPr>
        <p:spPr>
          <a:xfrm flipH="1">
            <a:off x="7311240" y="2940840"/>
            <a:ext cx="414720" cy="460800"/>
          </a:xfrm>
          <a:prstGeom prst="straightConnector1">
            <a:avLst/>
          </a:prstGeom>
          <a:ln w="0">
            <a:solidFill>
              <a:srgbClr val="b74391"/>
            </a:solidFill>
            <a:tailEnd len="med" type="triangle" w="med"/>
          </a:ln>
        </p:spPr>
      </p:cxnSp>
      <p:cxnSp>
        <p:nvCxnSpPr>
          <p:cNvPr id="239" name="Connecteur droit avec flèche 24"/>
          <p:cNvCxnSpPr/>
          <p:nvPr/>
        </p:nvCxnSpPr>
        <p:spPr>
          <a:xfrm flipH="1">
            <a:off x="8111520" y="2944440"/>
            <a:ext cx="414720" cy="460800"/>
          </a:xfrm>
          <a:prstGeom prst="straightConnector1">
            <a:avLst/>
          </a:prstGeom>
          <a:ln w="0">
            <a:solidFill>
              <a:srgbClr val="b74391"/>
            </a:solidFill>
            <a:tailEnd len="med" type="triangle" w="med"/>
          </a:ln>
        </p:spPr>
      </p:cxnSp>
      <p:sp>
        <p:nvSpPr>
          <p:cNvPr id="240" name="ZoneTexte 199"/>
          <p:cNvSpPr/>
          <p:nvPr/>
        </p:nvSpPr>
        <p:spPr>
          <a:xfrm>
            <a:off x="6267600" y="2700000"/>
            <a:ext cx="315360" cy="4561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2400" spc="-1" strike="noStrike">
                <a:solidFill>
                  <a:srgbClr val="000000"/>
                </a:solidFill>
                <a:latin typeface="Calibri"/>
                <a:ea typeface="DejaVu Sans"/>
              </a:rPr>
              <a:t>1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  <p:cxnSp>
        <p:nvCxnSpPr>
          <p:cNvPr id="241" name="Connecteur droit avec flèche 25"/>
          <p:cNvCxnSpPr/>
          <p:nvPr/>
        </p:nvCxnSpPr>
        <p:spPr>
          <a:xfrm flipH="1">
            <a:off x="5820120" y="2938680"/>
            <a:ext cx="414720" cy="460800"/>
          </a:xfrm>
          <a:prstGeom prst="straightConnector1">
            <a:avLst/>
          </a:prstGeom>
          <a:ln w="0">
            <a:solidFill>
              <a:srgbClr val="b74391"/>
            </a:solidFill>
            <a:tailEnd len="med" type="triangle" w="med"/>
          </a:ln>
        </p:spPr>
      </p:cxnSp>
      <p:sp>
        <p:nvSpPr>
          <p:cNvPr id="242" name="ZoneTexte 200"/>
          <p:cNvSpPr/>
          <p:nvPr/>
        </p:nvSpPr>
        <p:spPr>
          <a:xfrm>
            <a:off x="5508720" y="3128760"/>
            <a:ext cx="315360" cy="4561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1" lang="fr-FR" sz="2400" spc="-1" strike="noStrike">
                <a:solidFill>
                  <a:srgbClr val="b74391"/>
                </a:solidFill>
                <a:latin typeface="Calibri"/>
                <a:ea typeface="DejaVu Sans"/>
              </a:rPr>
              <a:t>1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79" dur="indefinite" restart="never" nodeType="tmRoot">
          <p:childTnLst>
            <p:seq>
              <p:cTn id="80" dur="indefinite" nodeType="mainSeq">
                <p:childTnLst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" name="PlaceHolder 1"/>
          <p:cNvSpPr>
            <a:spLocks noGrp="1"/>
          </p:cNvSpPr>
          <p:nvPr>
            <p:ph type="title"/>
          </p:nvPr>
        </p:nvSpPr>
        <p:spPr>
          <a:xfrm>
            <a:off x="4680000" y="358920"/>
            <a:ext cx="2698920" cy="540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rmAutofit fontScale="90000"/>
          </a:bodyPr>
          <a:p>
            <a:pPr indent="0">
              <a:lnSpc>
                <a:spcPct val="90000"/>
              </a:lnSpc>
              <a:buNone/>
              <a:tabLst>
                <a:tab algn="l" pos="0"/>
              </a:tabLst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</a:rPr>
              <a:t>On s’entraine. </a:t>
            </a:r>
            <a:endParaRPr b="0" lang="fr-FR" sz="36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44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0400" cy="36648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0">
              <a:spcBef>
                <a:spcPts val="1417"/>
              </a:spcBef>
              <a:buNone/>
            </a:pPr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45" name=""/>
          <p:cNvSpPr/>
          <p:nvPr/>
        </p:nvSpPr>
        <p:spPr>
          <a:xfrm flipV="1">
            <a:off x="4501080" y="368640"/>
            <a:ext cx="360" cy="6480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rIns="90000" tIns="90000" bIns="90000" anchor="t" anchorCtr="1">
            <a:noAutofit/>
          </a:bodyPr>
          <a:p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46" name="ZoneTexte 76"/>
          <p:cNvSpPr/>
          <p:nvPr/>
        </p:nvSpPr>
        <p:spPr>
          <a:xfrm>
            <a:off x="720000" y="2699640"/>
            <a:ext cx="3238920" cy="7606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20 </a:t>
            </a:r>
            <a:r>
              <a:rPr b="0" lang="fr-FR" sz="4400" spc="-1" strike="noStrike">
                <a:solidFill>
                  <a:srgbClr val="c00000"/>
                </a:solidFill>
                <a:latin typeface="Calibri"/>
                <a:ea typeface="DejaVu Sans"/>
              </a:rPr>
              <a:t>× 3 </a:t>
            </a: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+ 9</a:t>
            </a:r>
            <a:r>
              <a:rPr b="0" lang="fr-FR" sz="4400" spc="-1" strike="noStrike">
                <a:solidFill>
                  <a:srgbClr val="4472c4"/>
                </a:solidFill>
                <a:latin typeface="Calibri"/>
                <a:ea typeface="DejaVu Sans"/>
              </a:rPr>
              <a:t> </a:t>
            </a:r>
            <a:r>
              <a:rPr b="0" lang="fr-FR" sz="4400" spc="-1" strike="noStrike">
                <a:solidFill>
                  <a:srgbClr val="c00000"/>
                </a:solidFill>
                <a:latin typeface="Calibri"/>
                <a:ea typeface="DejaVu Sans"/>
              </a:rPr>
              <a:t>× 3</a:t>
            </a: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grpSp>
        <p:nvGrpSpPr>
          <p:cNvPr id="247" name="Groupe 11"/>
          <p:cNvGrpSpPr/>
          <p:nvPr/>
        </p:nvGrpSpPr>
        <p:grpSpPr>
          <a:xfrm>
            <a:off x="1113840" y="3419640"/>
            <a:ext cx="763560" cy="793800"/>
            <a:chOff x="1113840" y="3419640"/>
            <a:chExt cx="763560" cy="793800"/>
          </a:xfrm>
        </p:grpSpPr>
        <p:cxnSp>
          <p:nvCxnSpPr>
            <p:cNvPr id="248" name="Connecteur droit 9"/>
            <p:cNvCxnSpPr/>
            <p:nvPr/>
          </p:nvCxnSpPr>
          <p:spPr>
            <a:xfrm flipV="1">
              <a:off x="1447920" y="3419640"/>
              <a:ext cx="429840" cy="783360"/>
            </a:xfrm>
            <a:prstGeom prst="straightConnector1">
              <a:avLst/>
            </a:prstGeom>
            <a:ln w="19080">
              <a:solidFill>
                <a:srgbClr val="c9211e"/>
              </a:solidFill>
              <a:round/>
            </a:ln>
          </p:spPr>
        </p:cxnSp>
        <p:cxnSp>
          <p:nvCxnSpPr>
            <p:cNvPr id="249" name="Connecteur droit 10"/>
            <p:cNvCxnSpPr/>
            <p:nvPr/>
          </p:nvCxnSpPr>
          <p:spPr>
            <a:xfrm>
              <a:off x="1113840" y="3419640"/>
              <a:ext cx="336240" cy="794160"/>
            </a:xfrm>
            <a:prstGeom prst="straightConnector1">
              <a:avLst/>
            </a:prstGeom>
            <a:ln w="19080">
              <a:solidFill>
                <a:srgbClr val="c9211e"/>
              </a:solidFill>
              <a:round/>
            </a:ln>
          </p:spPr>
        </p:cxnSp>
      </p:grpSp>
      <p:grpSp>
        <p:nvGrpSpPr>
          <p:cNvPr id="250" name="Groupe 16"/>
          <p:cNvGrpSpPr/>
          <p:nvPr/>
        </p:nvGrpSpPr>
        <p:grpSpPr>
          <a:xfrm>
            <a:off x="1440000" y="2159640"/>
            <a:ext cx="1801080" cy="624600"/>
            <a:chOff x="1440000" y="2159640"/>
            <a:chExt cx="1801080" cy="624600"/>
          </a:xfrm>
        </p:grpSpPr>
        <p:cxnSp>
          <p:nvCxnSpPr>
            <p:cNvPr id="251" name="Connecteur droit 11"/>
            <p:cNvCxnSpPr/>
            <p:nvPr/>
          </p:nvCxnSpPr>
          <p:spPr>
            <a:xfrm>
              <a:off x="2339640" y="2168280"/>
              <a:ext cx="901800" cy="616320"/>
            </a:xfrm>
            <a:prstGeom prst="straightConnector1">
              <a:avLst/>
            </a:prstGeom>
            <a:ln w="19080">
              <a:solidFill>
                <a:srgbClr val="c00000"/>
              </a:solidFill>
              <a:round/>
            </a:ln>
          </p:spPr>
        </p:cxnSp>
        <p:cxnSp>
          <p:nvCxnSpPr>
            <p:cNvPr id="252" name="Connecteur droit 12"/>
            <p:cNvCxnSpPr/>
            <p:nvPr/>
          </p:nvCxnSpPr>
          <p:spPr>
            <a:xfrm flipV="1">
              <a:off x="1440000" y="2159640"/>
              <a:ext cx="902160" cy="615240"/>
            </a:xfrm>
            <a:prstGeom prst="straightConnector1">
              <a:avLst/>
            </a:prstGeom>
            <a:ln w="19080">
              <a:solidFill>
                <a:srgbClr val="c00000"/>
              </a:solidFill>
              <a:round/>
            </a:ln>
          </p:spPr>
        </p:cxnSp>
      </p:grpSp>
      <p:sp>
        <p:nvSpPr>
          <p:cNvPr id="253" name="ZoneTexte 77"/>
          <p:cNvSpPr/>
          <p:nvPr/>
        </p:nvSpPr>
        <p:spPr>
          <a:xfrm>
            <a:off x="1196640" y="4098960"/>
            <a:ext cx="2402280" cy="7606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60   +   27</a:t>
            </a: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grpSp>
        <p:nvGrpSpPr>
          <p:cNvPr id="254" name="Groupe 17"/>
          <p:cNvGrpSpPr/>
          <p:nvPr/>
        </p:nvGrpSpPr>
        <p:grpSpPr>
          <a:xfrm>
            <a:off x="1620000" y="4859640"/>
            <a:ext cx="1441080" cy="762840"/>
            <a:chOff x="1620000" y="4859640"/>
            <a:chExt cx="1441080" cy="762840"/>
          </a:xfrm>
        </p:grpSpPr>
        <p:cxnSp>
          <p:nvCxnSpPr>
            <p:cNvPr id="255" name="Connecteur droit 13"/>
            <p:cNvCxnSpPr/>
            <p:nvPr/>
          </p:nvCxnSpPr>
          <p:spPr>
            <a:xfrm flipV="1">
              <a:off x="2339640" y="4859640"/>
              <a:ext cx="721800" cy="752400"/>
            </a:xfrm>
            <a:prstGeom prst="straightConnector1">
              <a:avLst/>
            </a:prstGeom>
            <a:ln w="19080">
              <a:solidFill>
                <a:srgbClr val="4472c4"/>
              </a:solidFill>
              <a:round/>
            </a:ln>
          </p:spPr>
        </p:cxnSp>
        <p:cxnSp>
          <p:nvCxnSpPr>
            <p:cNvPr id="256" name="Connecteur droit 14"/>
            <p:cNvCxnSpPr/>
            <p:nvPr/>
          </p:nvCxnSpPr>
          <p:spPr>
            <a:xfrm>
              <a:off x="1620000" y="4870800"/>
              <a:ext cx="721800" cy="752040"/>
            </a:xfrm>
            <a:prstGeom prst="straightConnector1">
              <a:avLst/>
            </a:prstGeom>
            <a:ln w="19080">
              <a:solidFill>
                <a:srgbClr val="4472c4"/>
              </a:solidFill>
              <a:round/>
            </a:ln>
          </p:spPr>
        </p:cxnSp>
      </p:grpSp>
      <p:sp>
        <p:nvSpPr>
          <p:cNvPr id="257" name="ZoneTexte 78"/>
          <p:cNvSpPr/>
          <p:nvPr/>
        </p:nvSpPr>
        <p:spPr>
          <a:xfrm>
            <a:off x="1980000" y="5539680"/>
            <a:ext cx="899280" cy="7606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87</a:t>
            </a: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grpSp>
        <p:nvGrpSpPr>
          <p:cNvPr id="258" name="Groupe 18"/>
          <p:cNvGrpSpPr/>
          <p:nvPr/>
        </p:nvGrpSpPr>
        <p:grpSpPr>
          <a:xfrm>
            <a:off x="2880000" y="3419640"/>
            <a:ext cx="763560" cy="793800"/>
            <a:chOff x="2880000" y="3419640"/>
            <a:chExt cx="763560" cy="793800"/>
          </a:xfrm>
        </p:grpSpPr>
        <p:cxnSp>
          <p:nvCxnSpPr>
            <p:cNvPr id="259" name="Connecteur droit 15"/>
            <p:cNvCxnSpPr/>
            <p:nvPr/>
          </p:nvCxnSpPr>
          <p:spPr>
            <a:xfrm flipV="1">
              <a:off x="3214080" y="3419640"/>
              <a:ext cx="429840" cy="783360"/>
            </a:xfrm>
            <a:prstGeom prst="straightConnector1">
              <a:avLst/>
            </a:prstGeom>
            <a:ln w="19080">
              <a:solidFill>
                <a:srgbClr val="c9211e"/>
              </a:solidFill>
              <a:round/>
            </a:ln>
          </p:spPr>
        </p:cxnSp>
        <p:cxnSp>
          <p:nvCxnSpPr>
            <p:cNvPr id="260" name="Connecteur droit 16"/>
            <p:cNvCxnSpPr/>
            <p:nvPr/>
          </p:nvCxnSpPr>
          <p:spPr>
            <a:xfrm>
              <a:off x="2880000" y="3419640"/>
              <a:ext cx="336240" cy="794160"/>
            </a:xfrm>
            <a:prstGeom prst="straightConnector1">
              <a:avLst/>
            </a:prstGeom>
            <a:ln w="19080">
              <a:solidFill>
                <a:srgbClr val="c9211e"/>
              </a:solidFill>
              <a:round/>
            </a:ln>
          </p:spPr>
        </p:cxnSp>
      </p:grpSp>
      <p:sp>
        <p:nvSpPr>
          <p:cNvPr id="261" name="ZoneTexte 79"/>
          <p:cNvSpPr/>
          <p:nvPr/>
        </p:nvSpPr>
        <p:spPr>
          <a:xfrm>
            <a:off x="1080000" y="1399680"/>
            <a:ext cx="2878920" cy="7606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(20 + 9) </a:t>
            </a:r>
            <a:r>
              <a:rPr b="0" lang="fr-FR" sz="4400" spc="-1" strike="noStrike">
                <a:solidFill>
                  <a:srgbClr val="c9211e"/>
                </a:solidFill>
                <a:latin typeface="Calibri"/>
                <a:ea typeface="DejaVu Sans"/>
              </a:rPr>
              <a:t>× 3</a:t>
            </a: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62" name="ZoneTexte 85"/>
          <p:cNvSpPr/>
          <p:nvPr/>
        </p:nvSpPr>
        <p:spPr>
          <a:xfrm>
            <a:off x="1620000" y="539640"/>
            <a:ext cx="1985400" cy="7606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29 </a:t>
            </a:r>
            <a:r>
              <a:rPr b="0" lang="fr-FR" sz="4400" spc="-1" strike="noStrike">
                <a:solidFill>
                  <a:srgbClr val="c9211e"/>
                </a:solidFill>
                <a:latin typeface="Calibri"/>
                <a:ea typeface="DejaVu Sans"/>
              </a:rPr>
              <a:t>× 3</a:t>
            </a: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63" name="ZoneTexte 16"/>
          <p:cNvSpPr/>
          <p:nvPr/>
        </p:nvSpPr>
        <p:spPr>
          <a:xfrm>
            <a:off x="5476320" y="1086480"/>
            <a:ext cx="2025360" cy="516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0" lang="fr-FR" sz="2800" spc="-1" strike="noStrike">
                <a:solidFill>
                  <a:srgbClr val="000000"/>
                </a:solidFill>
                <a:latin typeface="Calibri"/>
                <a:ea typeface="DejaVu Sans"/>
              </a:rPr>
              <a:t>30,42 </a:t>
            </a:r>
            <a:r>
              <a:rPr b="0" lang="fr-FR" sz="2800" spc="-1" strike="noStrike">
                <a:solidFill>
                  <a:srgbClr val="000000"/>
                </a:solidFill>
                <a:latin typeface="Calibri"/>
                <a:ea typeface="DejaVu Sans"/>
              </a:rPr>
              <a:t>× 10 =</a:t>
            </a:r>
            <a:r>
              <a:rPr b="0" lang="fr-FR" sz="1800" spc="-1" strike="noStrike">
                <a:solidFill>
                  <a:srgbClr val="000000"/>
                </a:solidFill>
                <a:latin typeface="Calibri"/>
                <a:ea typeface="DejaVu Sans"/>
              </a:rPr>
              <a:t> </a:t>
            </a:r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grpSp>
        <p:nvGrpSpPr>
          <p:cNvPr id="264" name="Groupe 2"/>
          <p:cNvGrpSpPr/>
          <p:nvPr/>
        </p:nvGrpSpPr>
        <p:grpSpPr>
          <a:xfrm>
            <a:off x="4570920" y="2163240"/>
            <a:ext cx="4425120" cy="1421280"/>
            <a:chOff x="4570920" y="2163240"/>
            <a:chExt cx="4425120" cy="1421280"/>
          </a:xfrm>
        </p:grpSpPr>
        <p:sp>
          <p:nvSpPr>
            <p:cNvPr id="265" name="Rectangle 25"/>
            <p:cNvSpPr/>
            <p:nvPr/>
          </p:nvSpPr>
          <p:spPr>
            <a:xfrm>
              <a:off x="6045480" y="2166120"/>
              <a:ext cx="739800" cy="516240"/>
            </a:xfrm>
            <a:prstGeom prst="rect">
              <a:avLst/>
            </a:prstGeom>
            <a:solidFill>
              <a:srgbClr val="ffffff"/>
            </a:solidFill>
            <a:ln w="25560">
              <a:solidFill>
                <a:srgbClr val="767171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1800" spc="-1" strike="noStrike">
                  <a:solidFill>
                    <a:srgbClr val="c00000"/>
                  </a:solidFill>
                  <a:latin typeface="Calibri"/>
                  <a:ea typeface="DejaVu Sans"/>
                </a:rPr>
                <a:t>D</a:t>
              </a:r>
              <a:endParaRPr b="0" lang="fr-FR" sz="1800" spc="-1" strike="noStrike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266" name="Rectangle 26"/>
            <p:cNvSpPr/>
            <p:nvPr/>
          </p:nvSpPr>
          <p:spPr>
            <a:xfrm>
              <a:off x="6786720" y="2166120"/>
              <a:ext cx="739800" cy="516240"/>
            </a:xfrm>
            <a:prstGeom prst="rect">
              <a:avLst/>
            </a:prstGeom>
            <a:solidFill>
              <a:srgbClr val="ffffff"/>
            </a:solidFill>
            <a:ln w="25560">
              <a:solidFill>
                <a:srgbClr val="767171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1800" spc="-1" strike="noStrike">
                  <a:solidFill>
                    <a:srgbClr val="0070c0"/>
                  </a:solidFill>
                  <a:latin typeface="Calibri"/>
                  <a:ea typeface="DejaVu Sans"/>
                </a:rPr>
                <a:t>U</a:t>
              </a:r>
              <a:endParaRPr b="0" lang="fr-FR" sz="1800" spc="-1" strike="noStrike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267" name="Rectangle 27"/>
            <p:cNvSpPr/>
            <p:nvPr/>
          </p:nvSpPr>
          <p:spPr>
            <a:xfrm>
              <a:off x="6051600" y="2683800"/>
              <a:ext cx="739800" cy="899280"/>
            </a:xfrm>
            <a:prstGeom prst="rect">
              <a:avLst/>
            </a:prstGeom>
            <a:solidFill>
              <a:srgbClr val="ffffff"/>
            </a:solidFill>
            <a:ln w="25560">
              <a:solidFill>
                <a:srgbClr val="767171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noAutofit/>
            </a:bodyPr>
            <a:p>
              <a:endParaRPr b="0" lang="fr-FR" sz="1800" spc="-1" strike="noStrike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268" name="Rectangle 28"/>
            <p:cNvSpPr/>
            <p:nvPr/>
          </p:nvSpPr>
          <p:spPr>
            <a:xfrm>
              <a:off x="6784920" y="2685240"/>
              <a:ext cx="739800" cy="899280"/>
            </a:xfrm>
            <a:prstGeom prst="rect">
              <a:avLst/>
            </a:prstGeom>
            <a:solidFill>
              <a:srgbClr val="ffffff"/>
            </a:solidFill>
            <a:ln w="25560">
              <a:solidFill>
                <a:srgbClr val="767171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noAutofit/>
            </a:bodyPr>
            <a:p>
              <a:endParaRPr b="0" lang="fr-FR" sz="1800" spc="-1" strike="noStrike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269" name="Rectangle 29"/>
            <p:cNvSpPr/>
            <p:nvPr/>
          </p:nvSpPr>
          <p:spPr>
            <a:xfrm>
              <a:off x="5309640" y="2166120"/>
              <a:ext cx="739800" cy="516960"/>
            </a:xfrm>
            <a:prstGeom prst="rect">
              <a:avLst/>
            </a:prstGeom>
            <a:solidFill>
              <a:srgbClr val="ffffff"/>
            </a:solidFill>
            <a:ln w="25560">
              <a:solidFill>
                <a:srgbClr val="767171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1800" spc="-1" strike="noStrike">
                  <a:solidFill>
                    <a:srgbClr val="00b050"/>
                  </a:solidFill>
                  <a:latin typeface="Calibri"/>
                  <a:ea typeface="DejaVu Sans"/>
                </a:rPr>
                <a:t>C</a:t>
              </a:r>
              <a:endParaRPr b="0" lang="fr-FR" sz="1800" spc="-1" strike="noStrike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270" name="Rectangle 30"/>
            <p:cNvSpPr/>
            <p:nvPr/>
          </p:nvSpPr>
          <p:spPr>
            <a:xfrm>
              <a:off x="5309640" y="2683800"/>
              <a:ext cx="739800" cy="899280"/>
            </a:xfrm>
            <a:prstGeom prst="rect">
              <a:avLst/>
            </a:prstGeom>
            <a:solidFill>
              <a:srgbClr val="ffffff"/>
            </a:solidFill>
            <a:ln w="25560">
              <a:solidFill>
                <a:srgbClr val="767171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noAutofit/>
            </a:bodyPr>
            <a:p>
              <a:endParaRPr b="0" lang="fr-FR" sz="1800" spc="-1" strike="noStrike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271" name="Rectangle 31"/>
            <p:cNvSpPr/>
            <p:nvPr/>
          </p:nvSpPr>
          <p:spPr>
            <a:xfrm>
              <a:off x="4570920" y="2166120"/>
              <a:ext cx="739800" cy="516960"/>
            </a:xfrm>
            <a:prstGeom prst="rect">
              <a:avLst/>
            </a:prstGeom>
            <a:solidFill>
              <a:srgbClr val="ffffff"/>
            </a:solidFill>
            <a:ln w="25560">
              <a:solidFill>
                <a:srgbClr val="767171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1800" spc="-1" strike="noStrike">
                  <a:solidFill>
                    <a:schemeClr val="accent4">
                      <a:lumMod val="60000"/>
                      <a:lumOff val="40000"/>
                    </a:schemeClr>
                  </a:solidFill>
                  <a:latin typeface="Calibri"/>
                  <a:ea typeface="DejaVu Sans"/>
                </a:rPr>
                <a:t>M</a:t>
              </a:r>
              <a:endParaRPr b="0" lang="fr-FR" sz="1800" spc="-1" strike="noStrike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272" name="Rectangle 32"/>
            <p:cNvSpPr/>
            <p:nvPr/>
          </p:nvSpPr>
          <p:spPr>
            <a:xfrm>
              <a:off x="4570920" y="2683800"/>
              <a:ext cx="739800" cy="899280"/>
            </a:xfrm>
            <a:prstGeom prst="rect">
              <a:avLst/>
            </a:prstGeom>
            <a:solidFill>
              <a:srgbClr val="ffffff"/>
            </a:solidFill>
            <a:ln w="25560">
              <a:solidFill>
                <a:srgbClr val="767171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noAutofit/>
            </a:bodyPr>
            <a:p>
              <a:endParaRPr b="0" lang="fr-FR" sz="1800" spc="-1" strike="noStrike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273" name="Rectangle 33"/>
            <p:cNvSpPr/>
            <p:nvPr/>
          </p:nvSpPr>
          <p:spPr>
            <a:xfrm>
              <a:off x="7513560" y="2163240"/>
              <a:ext cx="739800" cy="516240"/>
            </a:xfrm>
            <a:prstGeom prst="rect">
              <a:avLst/>
            </a:prstGeom>
            <a:solidFill>
              <a:srgbClr val="ffffff"/>
            </a:solidFill>
            <a:ln w="25560">
              <a:solidFill>
                <a:srgbClr val="767171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0" rIns="36000" tIns="45000" bIns="45000" anchor="t">
              <a:noAutofit/>
            </a:bodyPr>
            <a:p>
              <a:pPr algn="ctr">
                <a:lnSpc>
                  <a:spcPct val="100000"/>
                </a:lnSpc>
              </a:pPr>
              <a:r>
                <a:rPr b="0" lang="fr-FR" sz="1200" spc="-1" strike="noStrike">
                  <a:solidFill>
                    <a:srgbClr val="767171"/>
                  </a:solidFill>
                  <a:latin typeface="Calibri"/>
                  <a:ea typeface="DejaVu Sans"/>
                </a:rPr>
                <a:t>dixièmes</a:t>
              </a:r>
              <a:endParaRPr b="0" lang="fr-FR" sz="1200" spc="-1" strike="noStrike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274" name="Rectangle 34"/>
            <p:cNvSpPr/>
            <p:nvPr/>
          </p:nvSpPr>
          <p:spPr>
            <a:xfrm>
              <a:off x="8256240" y="2166120"/>
              <a:ext cx="739800" cy="516240"/>
            </a:xfrm>
            <a:prstGeom prst="rect">
              <a:avLst/>
            </a:prstGeom>
            <a:solidFill>
              <a:srgbClr val="ffffff"/>
            </a:solidFill>
            <a:ln w="25560">
              <a:solidFill>
                <a:srgbClr val="767171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0" rIns="36000" tIns="45000" bIns="45000" anchor="t">
              <a:noAutofit/>
            </a:bodyPr>
            <a:p>
              <a:pPr algn="ctr">
                <a:lnSpc>
                  <a:spcPct val="100000"/>
                </a:lnSpc>
              </a:pPr>
              <a:r>
                <a:rPr b="0" lang="fr-FR" sz="1200" spc="-1" strike="noStrike">
                  <a:solidFill>
                    <a:srgbClr val="767171"/>
                  </a:solidFill>
                  <a:latin typeface="Calibri"/>
                  <a:ea typeface="DejaVu Sans"/>
                </a:rPr>
                <a:t>centièmes</a:t>
              </a:r>
              <a:endParaRPr b="0" lang="fr-FR" sz="1200" spc="-1" strike="noStrike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275" name="Rectangle 55"/>
            <p:cNvSpPr/>
            <p:nvPr/>
          </p:nvSpPr>
          <p:spPr>
            <a:xfrm>
              <a:off x="7515000" y="2683800"/>
              <a:ext cx="739800" cy="899280"/>
            </a:xfrm>
            <a:prstGeom prst="rect">
              <a:avLst/>
            </a:prstGeom>
            <a:solidFill>
              <a:srgbClr val="ffffff"/>
            </a:solidFill>
            <a:ln w="25560">
              <a:solidFill>
                <a:srgbClr val="767171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noAutofit/>
            </a:bodyPr>
            <a:p>
              <a:endParaRPr b="0" lang="fr-FR" sz="1800" spc="-1" strike="noStrike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276" name="Rectangle 56"/>
            <p:cNvSpPr/>
            <p:nvPr/>
          </p:nvSpPr>
          <p:spPr>
            <a:xfrm>
              <a:off x="8255160" y="2683800"/>
              <a:ext cx="739800" cy="899280"/>
            </a:xfrm>
            <a:prstGeom prst="rect">
              <a:avLst/>
            </a:prstGeom>
            <a:solidFill>
              <a:srgbClr val="ffffff"/>
            </a:solidFill>
            <a:ln w="25560">
              <a:solidFill>
                <a:srgbClr val="767171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noAutofit/>
            </a:bodyPr>
            <a:p>
              <a:endParaRPr b="0" lang="fr-FR" sz="1800" spc="-1" strike="noStrike">
                <a:solidFill>
                  <a:srgbClr val="000000"/>
                </a:solidFill>
                <a:latin typeface="Arial"/>
              </a:endParaRPr>
            </a:p>
          </p:txBody>
        </p:sp>
        <mc:AlternateContent>
          <mc:Choice xmlns:a14="http://schemas.microsoft.com/office/drawing/2010/main" Requires="a14">
            <p:sp>
              <p:nvSpPr>
                <p:cNvPr id="277" name="ZoneTexte 19"/>
                <p:cNvSpPr txBox="1"/>
                <p:nvPr/>
              </p:nvSpPr>
              <p:spPr>
                <a:xfrm>
                  <a:off x="7680240" y="2364120"/>
                  <a:ext cx="455400" cy="258840"/>
                </a:xfrm>
                <a:prstGeom prst="rect">
                  <a:avLst/>
                </a:prstGeom>
              </p:spPr>
              <p:txBody>
                <a:bodyPr/>
                <a:p>
                  <a14:m>
                    <m:oMath xmlns:m="http://schemas.openxmlformats.org/officeDocument/2006/math">
                      <m:f>
                        <m:num>
                          <m:r>
                            <m:t xml:space="preserve">1</m:t>
                          </m:r>
                        </m:num>
                        <m:den>
                          <m:r>
                            <m:t xml:space="preserve">10</m:t>
                          </m:r>
                        </m:den>
                      </m:f>
                      <m:r>
                        <m:t xml:space="preserve">=</m:t>
                      </m:r>
                      <m:r>
                        <m:t xml:space="preserve">0,1</m:t>
                      </m:r>
                    </m:oMath>
                  </a14:m>
                </a:p>
              </p:txBody>
            </p:sp>
          </mc:Choice>
          <mc:Fallback/>
        </mc:AlternateContent>
        <mc:AlternateContent>
          <mc:Choice xmlns:a14="http://schemas.microsoft.com/office/drawing/2010/main" Requires="a14">
            <p:sp>
              <p:nvSpPr>
                <p:cNvPr id="278" name="ZoneTexte 26"/>
                <p:cNvSpPr txBox="1"/>
                <p:nvPr/>
              </p:nvSpPr>
              <p:spPr>
                <a:xfrm>
                  <a:off x="8363880" y="2374560"/>
                  <a:ext cx="583560" cy="258840"/>
                </a:xfrm>
                <a:prstGeom prst="rect">
                  <a:avLst/>
                </a:prstGeom>
              </p:spPr>
              <p:txBody>
                <a:bodyPr/>
                <a:p>
                  <a14:m>
                    <m:oMath xmlns:m="http://schemas.openxmlformats.org/officeDocument/2006/math">
                      <m:f>
                        <m:num>
                          <m:r>
                            <m:t xml:space="preserve">1</m:t>
                          </m:r>
                        </m:num>
                        <m:den>
                          <m:r>
                            <m:t xml:space="preserve">100</m:t>
                          </m:r>
                        </m:den>
                      </m:f>
                      <m:r>
                        <m:t xml:space="preserve">=</m:t>
                      </m:r>
                      <m:r>
                        <m:t xml:space="preserve">0,01</m:t>
                      </m:r>
                    </m:oMath>
                  </a14:m>
                </a:p>
              </p:txBody>
            </p:sp>
          </mc:Choice>
          <mc:Fallback/>
        </mc:AlternateContent>
      </p:grpSp>
      <p:sp>
        <p:nvSpPr>
          <p:cNvPr id="279" name="ZoneTexte 29"/>
          <p:cNvSpPr/>
          <p:nvPr/>
        </p:nvSpPr>
        <p:spPr>
          <a:xfrm>
            <a:off x="8462880" y="2703240"/>
            <a:ext cx="315360" cy="4561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2400" spc="-1" strike="noStrike">
                <a:solidFill>
                  <a:srgbClr val="000000"/>
                </a:solidFill>
                <a:latin typeface="Calibri"/>
                <a:ea typeface="DejaVu Sans"/>
              </a:rPr>
              <a:t>2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80" name="ZoneTexte 32"/>
          <p:cNvSpPr/>
          <p:nvPr/>
        </p:nvSpPr>
        <p:spPr>
          <a:xfrm>
            <a:off x="6967080" y="2701440"/>
            <a:ext cx="315360" cy="4561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2400" spc="-1" strike="noStrike">
                <a:solidFill>
                  <a:srgbClr val="000000"/>
                </a:solidFill>
                <a:latin typeface="Calibri"/>
                <a:ea typeface="DejaVu Sans"/>
              </a:rPr>
              <a:t>0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81" name="ZoneTexte 141"/>
          <p:cNvSpPr/>
          <p:nvPr/>
        </p:nvSpPr>
        <p:spPr>
          <a:xfrm>
            <a:off x="7678080" y="2703240"/>
            <a:ext cx="315360" cy="4561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2400" spc="-1" strike="noStrike">
                <a:solidFill>
                  <a:srgbClr val="000000"/>
                </a:solidFill>
                <a:latin typeface="Calibri"/>
                <a:ea typeface="DejaVu Sans"/>
              </a:rPr>
              <a:t>4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82" name="ZoneTexte 205"/>
          <p:cNvSpPr/>
          <p:nvPr/>
        </p:nvSpPr>
        <p:spPr>
          <a:xfrm>
            <a:off x="7369920" y="2519640"/>
            <a:ext cx="268560" cy="6998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000000"/>
                </a:solidFill>
                <a:latin typeface="Calibri"/>
                <a:ea typeface="DejaVu Sans"/>
              </a:rPr>
              <a:t>,</a:t>
            </a:r>
            <a:endParaRPr b="0" lang="fr-FR" sz="40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83" name="ZoneTexte 206"/>
          <p:cNvSpPr/>
          <p:nvPr/>
        </p:nvSpPr>
        <p:spPr>
          <a:xfrm>
            <a:off x="6266880" y="2703240"/>
            <a:ext cx="315360" cy="4561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2400" spc="-1" strike="noStrike">
                <a:solidFill>
                  <a:srgbClr val="000000"/>
                </a:solidFill>
                <a:latin typeface="Calibri"/>
                <a:ea typeface="DejaVu Sans"/>
              </a:rPr>
              <a:t>3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113" dur="indefinite" restart="never" nodeType="tmRoot">
          <p:childTnLst>
            <p:seq>
              <p:cTn id="114" dur="indefinite" nodeType="mainSeq">
                <p:childTnLst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9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7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4" name="PlaceHolder 1"/>
          <p:cNvSpPr>
            <a:spLocks noGrp="1"/>
          </p:cNvSpPr>
          <p:nvPr>
            <p:ph/>
          </p:nvPr>
        </p:nvSpPr>
        <p:spPr>
          <a:xfrm>
            <a:off x="8372160" y="6490080"/>
            <a:ext cx="770400" cy="36648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0">
              <a:spcBef>
                <a:spcPts val="1417"/>
              </a:spcBef>
              <a:buNone/>
            </a:pPr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85" name=""/>
          <p:cNvSpPr/>
          <p:nvPr/>
        </p:nvSpPr>
        <p:spPr>
          <a:xfrm flipV="1">
            <a:off x="4501080" y="368640"/>
            <a:ext cx="360" cy="6480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rIns="90000" tIns="90000" bIns="90000" anchor="t" anchorCtr="1">
            <a:noAutofit/>
          </a:bodyPr>
          <a:p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86" name="ZoneTexte 95"/>
          <p:cNvSpPr/>
          <p:nvPr/>
        </p:nvSpPr>
        <p:spPr>
          <a:xfrm>
            <a:off x="1620000" y="539640"/>
            <a:ext cx="1985400" cy="7606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4 </a:t>
            </a:r>
            <a:r>
              <a:rPr b="0" lang="fr-FR" sz="4400" spc="-1" strike="noStrike">
                <a:solidFill>
                  <a:srgbClr val="c9211e"/>
                </a:solidFill>
                <a:latin typeface="Calibri"/>
                <a:ea typeface="DejaVu Sans"/>
              </a:rPr>
              <a:t>× 42</a:t>
            </a: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87" name="PlaceHolder 3"/>
          <p:cNvSpPr txBox="1"/>
          <p:nvPr/>
        </p:nvSpPr>
        <p:spPr>
          <a:xfrm>
            <a:off x="4679640" y="358920"/>
            <a:ext cx="2698920" cy="540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rmAutofit fontScale="90000"/>
          </a:bodyPr>
          <a:p>
            <a:pPr>
              <a:lnSpc>
                <a:spcPct val="90000"/>
              </a:lnSpc>
              <a:tabLst>
                <a:tab algn="l" pos="0"/>
              </a:tabLst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</a:rPr>
              <a:t>On s’entraine. </a:t>
            </a:r>
            <a:endParaRPr b="0" lang="fr-FR" sz="36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88" name="ZoneTexte 9"/>
          <p:cNvSpPr/>
          <p:nvPr/>
        </p:nvSpPr>
        <p:spPr>
          <a:xfrm>
            <a:off x="5476320" y="1086480"/>
            <a:ext cx="2025360" cy="516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0" lang="fr-FR" sz="2800" spc="-1" strike="noStrike">
                <a:solidFill>
                  <a:srgbClr val="000000"/>
                </a:solidFill>
                <a:latin typeface="Calibri"/>
                <a:ea typeface="DejaVu Sans"/>
              </a:rPr>
              <a:t>30,42 </a:t>
            </a:r>
            <a:r>
              <a:rPr b="0" lang="fr-FR" sz="2800" spc="-1" strike="noStrike">
                <a:solidFill>
                  <a:srgbClr val="000000"/>
                </a:solidFill>
                <a:latin typeface="Calibri"/>
                <a:ea typeface="DejaVu Sans"/>
              </a:rPr>
              <a:t>× 10 =</a:t>
            </a:r>
            <a:r>
              <a:rPr b="0" lang="fr-FR" sz="1800" spc="-1" strike="noStrike">
                <a:solidFill>
                  <a:srgbClr val="000000"/>
                </a:solidFill>
                <a:latin typeface="Calibri"/>
                <a:ea typeface="DejaVu Sans"/>
              </a:rPr>
              <a:t> </a:t>
            </a:r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89" name="ZoneTexte 59"/>
          <p:cNvSpPr/>
          <p:nvPr/>
        </p:nvSpPr>
        <p:spPr>
          <a:xfrm>
            <a:off x="6925320" y="1083240"/>
            <a:ext cx="1742760" cy="5162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1" lang="fr-FR" sz="2800" spc="-1" strike="noStrike">
                <a:solidFill>
                  <a:srgbClr val="000000"/>
                </a:solidFill>
                <a:latin typeface="Calibri"/>
                <a:ea typeface="DejaVu Sans"/>
              </a:rPr>
              <a:t>304,2</a:t>
            </a:r>
            <a:endParaRPr b="0" lang="fr-FR" sz="2800" spc="-1" strike="noStrike">
              <a:solidFill>
                <a:srgbClr val="000000"/>
              </a:solidFill>
              <a:latin typeface="Arial"/>
            </a:endParaRPr>
          </a:p>
        </p:txBody>
      </p:sp>
      <p:grpSp>
        <p:nvGrpSpPr>
          <p:cNvPr id="290" name="Groupe 5"/>
          <p:cNvGrpSpPr/>
          <p:nvPr/>
        </p:nvGrpSpPr>
        <p:grpSpPr>
          <a:xfrm>
            <a:off x="4570920" y="2163240"/>
            <a:ext cx="4425120" cy="1421280"/>
            <a:chOff x="4570920" y="2163240"/>
            <a:chExt cx="4425120" cy="1421280"/>
          </a:xfrm>
        </p:grpSpPr>
        <p:sp>
          <p:nvSpPr>
            <p:cNvPr id="291" name="Rectangle 43"/>
            <p:cNvSpPr/>
            <p:nvPr/>
          </p:nvSpPr>
          <p:spPr>
            <a:xfrm>
              <a:off x="6045480" y="2166120"/>
              <a:ext cx="739800" cy="516240"/>
            </a:xfrm>
            <a:prstGeom prst="rect">
              <a:avLst/>
            </a:prstGeom>
            <a:solidFill>
              <a:srgbClr val="ffffff"/>
            </a:solidFill>
            <a:ln w="25560">
              <a:solidFill>
                <a:srgbClr val="767171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1800" spc="-1" strike="noStrike">
                  <a:solidFill>
                    <a:srgbClr val="c00000"/>
                  </a:solidFill>
                  <a:latin typeface="Calibri"/>
                  <a:ea typeface="DejaVu Sans"/>
                </a:rPr>
                <a:t>D</a:t>
              </a:r>
              <a:endParaRPr b="0" lang="fr-FR" sz="1800" spc="-1" strike="noStrike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292" name="Rectangle 44"/>
            <p:cNvSpPr/>
            <p:nvPr/>
          </p:nvSpPr>
          <p:spPr>
            <a:xfrm>
              <a:off x="6786720" y="2166120"/>
              <a:ext cx="739800" cy="516240"/>
            </a:xfrm>
            <a:prstGeom prst="rect">
              <a:avLst/>
            </a:prstGeom>
            <a:solidFill>
              <a:srgbClr val="ffffff"/>
            </a:solidFill>
            <a:ln w="25560">
              <a:solidFill>
                <a:srgbClr val="767171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1800" spc="-1" strike="noStrike">
                  <a:solidFill>
                    <a:srgbClr val="0070c0"/>
                  </a:solidFill>
                  <a:latin typeface="Calibri"/>
                  <a:ea typeface="DejaVu Sans"/>
                </a:rPr>
                <a:t>U</a:t>
              </a:r>
              <a:endParaRPr b="0" lang="fr-FR" sz="1800" spc="-1" strike="noStrike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293" name="Rectangle 45"/>
            <p:cNvSpPr/>
            <p:nvPr/>
          </p:nvSpPr>
          <p:spPr>
            <a:xfrm>
              <a:off x="6051600" y="2683800"/>
              <a:ext cx="739800" cy="899280"/>
            </a:xfrm>
            <a:prstGeom prst="rect">
              <a:avLst/>
            </a:prstGeom>
            <a:solidFill>
              <a:srgbClr val="ffffff"/>
            </a:solidFill>
            <a:ln w="25560">
              <a:solidFill>
                <a:srgbClr val="767171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noAutofit/>
            </a:bodyPr>
            <a:p>
              <a:endParaRPr b="0" lang="fr-FR" sz="1800" spc="-1" strike="noStrike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294" name="Rectangle 46"/>
            <p:cNvSpPr/>
            <p:nvPr/>
          </p:nvSpPr>
          <p:spPr>
            <a:xfrm>
              <a:off x="6784920" y="2685240"/>
              <a:ext cx="739800" cy="899280"/>
            </a:xfrm>
            <a:prstGeom prst="rect">
              <a:avLst/>
            </a:prstGeom>
            <a:solidFill>
              <a:srgbClr val="ffffff"/>
            </a:solidFill>
            <a:ln w="25560">
              <a:solidFill>
                <a:srgbClr val="767171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noAutofit/>
            </a:bodyPr>
            <a:p>
              <a:endParaRPr b="0" lang="fr-FR" sz="1800" spc="-1" strike="noStrike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295" name="Rectangle 47"/>
            <p:cNvSpPr/>
            <p:nvPr/>
          </p:nvSpPr>
          <p:spPr>
            <a:xfrm>
              <a:off x="5309640" y="2166120"/>
              <a:ext cx="739800" cy="516960"/>
            </a:xfrm>
            <a:prstGeom prst="rect">
              <a:avLst/>
            </a:prstGeom>
            <a:solidFill>
              <a:srgbClr val="ffffff"/>
            </a:solidFill>
            <a:ln w="25560">
              <a:solidFill>
                <a:srgbClr val="767171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1800" spc="-1" strike="noStrike">
                  <a:solidFill>
                    <a:srgbClr val="00b050"/>
                  </a:solidFill>
                  <a:latin typeface="Calibri"/>
                  <a:ea typeface="DejaVu Sans"/>
                </a:rPr>
                <a:t>C</a:t>
              </a:r>
              <a:endParaRPr b="0" lang="fr-FR" sz="1800" spc="-1" strike="noStrike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296" name="Rectangle 48"/>
            <p:cNvSpPr/>
            <p:nvPr/>
          </p:nvSpPr>
          <p:spPr>
            <a:xfrm>
              <a:off x="5309640" y="2683800"/>
              <a:ext cx="739800" cy="899280"/>
            </a:xfrm>
            <a:prstGeom prst="rect">
              <a:avLst/>
            </a:prstGeom>
            <a:solidFill>
              <a:srgbClr val="ffffff"/>
            </a:solidFill>
            <a:ln w="25560">
              <a:solidFill>
                <a:srgbClr val="767171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noAutofit/>
            </a:bodyPr>
            <a:p>
              <a:endParaRPr b="0" lang="fr-FR" sz="1800" spc="-1" strike="noStrike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297" name="Rectangle 49"/>
            <p:cNvSpPr/>
            <p:nvPr/>
          </p:nvSpPr>
          <p:spPr>
            <a:xfrm>
              <a:off x="4570920" y="2166120"/>
              <a:ext cx="739800" cy="516960"/>
            </a:xfrm>
            <a:prstGeom prst="rect">
              <a:avLst/>
            </a:prstGeom>
            <a:solidFill>
              <a:srgbClr val="ffffff"/>
            </a:solidFill>
            <a:ln w="25560">
              <a:solidFill>
                <a:srgbClr val="767171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1800" spc="-1" strike="noStrike">
                  <a:solidFill>
                    <a:schemeClr val="accent4">
                      <a:lumMod val="60000"/>
                      <a:lumOff val="40000"/>
                    </a:schemeClr>
                  </a:solidFill>
                  <a:latin typeface="Calibri"/>
                  <a:ea typeface="DejaVu Sans"/>
                </a:rPr>
                <a:t>M</a:t>
              </a:r>
              <a:endParaRPr b="0" lang="fr-FR" sz="1800" spc="-1" strike="noStrike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298" name="Rectangle 50"/>
            <p:cNvSpPr/>
            <p:nvPr/>
          </p:nvSpPr>
          <p:spPr>
            <a:xfrm>
              <a:off x="4570920" y="2683800"/>
              <a:ext cx="739800" cy="899280"/>
            </a:xfrm>
            <a:prstGeom prst="rect">
              <a:avLst/>
            </a:prstGeom>
            <a:solidFill>
              <a:srgbClr val="ffffff"/>
            </a:solidFill>
            <a:ln w="25560">
              <a:solidFill>
                <a:srgbClr val="767171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noAutofit/>
            </a:bodyPr>
            <a:p>
              <a:endParaRPr b="0" lang="fr-FR" sz="1800" spc="-1" strike="noStrike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299" name="Rectangle 51"/>
            <p:cNvSpPr/>
            <p:nvPr/>
          </p:nvSpPr>
          <p:spPr>
            <a:xfrm>
              <a:off x="7513560" y="2163240"/>
              <a:ext cx="739800" cy="516240"/>
            </a:xfrm>
            <a:prstGeom prst="rect">
              <a:avLst/>
            </a:prstGeom>
            <a:solidFill>
              <a:srgbClr val="ffffff"/>
            </a:solidFill>
            <a:ln w="25560">
              <a:solidFill>
                <a:srgbClr val="767171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0" rIns="36000" tIns="45000" bIns="45000" anchor="t">
              <a:noAutofit/>
            </a:bodyPr>
            <a:p>
              <a:pPr algn="ctr">
                <a:lnSpc>
                  <a:spcPct val="100000"/>
                </a:lnSpc>
              </a:pPr>
              <a:r>
                <a:rPr b="0" lang="fr-FR" sz="1200" spc="-1" strike="noStrike">
                  <a:solidFill>
                    <a:srgbClr val="767171"/>
                  </a:solidFill>
                  <a:latin typeface="Calibri"/>
                  <a:ea typeface="DejaVu Sans"/>
                </a:rPr>
                <a:t>dixièmes</a:t>
              </a:r>
              <a:endParaRPr b="0" lang="fr-FR" sz="1200" spc="-1" strike="noStrike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300" name="Rectangle 52"/>
            <p:cNvSpPr/>
            <p:nvPr/>
          </p:nvSpPr>
          <p:spPr>
            <a:xfrm>
              <a:off x="8256240" y="2166120"/>
              <a:ext cx="739800" cy="516240"/>
            </a:xfrm>
            <a:prstGeom prst="rect">
              <a:avLst/>
            </a:prstGeom>
            <a:solidFill>
              <a:srgbClr val="ffffff"/>
            </a:solidFill>
            <a:ln w="25560">
              <a:solidFill>
                <a:srgbClr val="767171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0" rIns="36000" tIns="45000" bIns="45000" anchor="t">
              <a:noAutofit/>
            </a:bodyPr>
            <a:p>
              <a:pPr algn="ctr">
                <a:lnSpc>
                  <a:spcPct val="100000"/>
                </a:lnSpc>
              </a:pPr>
              <a:r>
                <a:rPr b="0" lang="fr-FR" sz="1200" spc="-1" strike="noStrike">
                  <a:solidFill>
                    <a:srgbClr val="767171"/>
                  </a:solidFill>
                  <a:latin typeface="Calibri"/>
                  <a:ea typeface="DejaVu Sans"/>
                </a:rPr>
                <a:t>centièmes</a:t>
              </a:r>
              <a:endParaRPr b="0" lang="fr-FR" sz="1200" spc="-1" strike="noStrike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301" name="Rectangle 53"/>
            <p:cNvSpPr/>
            <p:nvPr/>
          </p:nvSpPr>
          <p:spPr>
            <a:xfrm>
              <a:off x="7515000" y="2683800"/>
              <a:ext cx="739800" cy="899280"/>
            </a:xfrm>
            <a:prstGeom prst="rect">
              <a:avLst/>
            </a:prstGeom>
            <a:solidFill>
              <a:srgbClr val="ffffff"/>
            </a:solidFill>
            <a:ln w="25560">
              <a:solidFill>
                <a:srgbClr val="767171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noAutofit/>
            </a:bodyPr>
            <a:p>
              <a:endParaRPr b="0" lang="fr-FR" sz="1800" spc="-1" strike="noStrike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302" name="Rectangle 54"/>
            <p:cNvSpPr/>
            <p:nvPr/>
          </p:nvSpPr>
          <p:spPr>
            <a:xfrm>
              <a:off x="8255160" y="2683800"/>
              <a:ext cx="739800" cy="899280"/>
            </a:xfrm>
            <a:prstGeom prst="rect">
              <a:avLst/>
            </a:prstGeom>
            <a:solidFill>
              <a:srgbClr val="ffffff"/>
            </a:solidFill>
            <a:ln w="25560">
              <a:solidFill>
                <a:srgbClr val="767171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noAutofit/>
            </a:bodyPr>
            <a:p>
              <a:endParaRPr b="0" lang="fr-FR" sz="1800" spc="-1" strike="noStrike">
                <a:solidFill>
                  <a:srgbClr val="000000"/>
                </a:solidFill>
                <a:latin typeface="Arial"/>
              </a:endParaRPr>
            </a:p>
          </p:txBody>
        </p:sp>
        <mc:AlternateContent>
          <mc:Choice xmlns:a14="http://schemas.microsoft.com/office/drawing/2010/main" Requires="a14">
            <p:sp>
              <p:nvSpPr>
                <p:cNvPr id="303" name="ZoneTexte 60"/>
                <p:cNvSpPr txBox="1"/>
                <p:nvPr/>
              </p:nvSpPr>
              <p:spPr>
                <a:xfrm>
                  <a:off x="7680240" y="2364120"/>
                  <a:ext cx="455400" cy="258840"/>
                </a:xfrm>
                <a:prstGeom prst="rect">
                  <a:avLst/>
                </a:prstGeom>
              </p:spPr>
              <p:txBody>
                <a:bodyPr/>
                <a:p>
                  <a14:m>
                    <m:oMath xmlns:m="http://schemas.openxmlformats.org/officeDocument/2006/math">
                      <m:f>
                        <m:num>
                          <m:r>
                            <m:t xml:space="preserve">1</m:t>
                          </m:r>
                        </m:num>
                        <m:den>
                          <m:r>
                            <m:t xml:space="preserve">10</m:t>
                          </m:r>
                        </m:den>
                      </m:f>
                      <m:r>
                        <m:t xml:space="preserve">=</m:t>
                      </m:r>
                      <m:r>
                        <m:t xml:space="preserve">0,1</m:t>
                      </m:r>
                    </m:oMath>
                  </a14:m>
                </a:p>
              </p:txBody>
            </p:sp>
          </mc:Choice>
          <mc:Fallback/>
        </mc:AlternateContent>
        <mc:AlternateContent>
          <mc:Choice xmlns:a14="http://schemas.microsoft.com/office/drawing/2010/main" Requires="a14">
            <p:sp>
              <p:nvSpPr>
                <p:cNvPr id="304" name="ZoneTexte 61"/>
                <p:cNvSpPr txBox="1"/>
                <p:nvPr/>
              </p:nvSpPr>
              <p:spPr>
                <a:xfrm>
                  <a:off x="8363880" y="2374560"/>
                  <a:ext cx="583560" cy="258840"/>
                </a:xfrm>
                <a:prstGeom prst="rect">
                  <a:avLst/>
                </a:prstGeom>
              </p:spPr>
              <p:txBody>
                <a:bodyPr/>
                <a:p>
                  <a14:m>
                    <m:oMath xmlns:m="http://schemas.openxmlformats.org/officeDocument/2006/math">
                      <m:f>
                        <m:num>
                          <m:r>
                            <m:t xml:space="preserve">1</m:t>
                          </m:r>
                        </m:num>
                        <m:den>
                          <m:r>
                            <m:t xml:space="preserve">100</m:t>
                          </m:r>
                        </m:den>
                      </m:f>
                      <m:r>
                        <m:t xml:space="preserve">=</m:t>
                      </m:r>
                      <m:r>
                        <m:t xml:space="preserve">0,01</m:t>
                      </m:r>
                    </m:oMath>
                  </a14:m>
                </a:p>
              </p:txBody>
            </p:sp>
          </mc:Choice>
          <mc:Fallback/>
        </mc:AlternateContent>
      </p:grpSp>
      <p:sp>
        <p:nvSpPr>
          <p:cNvPr id="305" name="ZoneTexte 63"/>
          <p:cNvSpPr/>
          <p:nvPr/>
        </p:nvSpPr>
        <p:spPr>
          <a:xfrm>
            <a:off x="8462880" y="2703240"/>
            <a:ext cx="315360" cy="4561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2400" spc="-1" strike="noStrike">
                <a:solidFill>
                  <a:srgbClr val="000000"/>
                </a:solidFill>
                <a:latin typeface="Calibri"/>
                <a:ea typeface="DejaVu Sans"/>
              </a:rPr>
              <a:t>2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06" name="ZoneTexte 65"/>
          <p:cNvSpPr/>
          <p:nvPr/>
        </p:nvSpPr>
        <p:spPr>
          <a:xfrm>
            <a:off x="6967080" y="2701440"/>
            <a:ext cx="315360" cy="4561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2400" spc="-1" strike="noStrike">
                <a:solidFill>
                  <a:srgbClr val="000000"/>
                </a:solidFill>
                <a:latin typeface="Calibri"/>
                <a:ea typeface="DejaVu Sans"/>
              </a:rPr>
              <a:t>0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07" name="ZoneTexte 66"/>
          <p:cNvSpPr/>
          <p:nvPr/>
        </p:nvSpPr>
        <p:spPr>
          <a:xfrm>
            <a:off x="6256440" y="3135240"/>
            <a:ext cx="315360" cy="4561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1" lang="fr-FR" sz="2400" spc="-1" strike="noStrike">
                <a:solidFill>
                  <a:srgbClr val="b74391"/>
                </a:solidFill>
                <a:latin typeface="Calibri"/>
                <a:ea typeface="DejaVu Sans"/>
              </a:rPr>
              <a:t>0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08" name="ZoneTexte 67"/>
          <p:cNvSpPr/>
          <p:nvPr/>
        </p:nvSpPr>
        <p:spPr>
          <a:xfrm>
            <a:off x="7685640" y="3135240"/>
            <a:ext cx="315360" cy="4561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1" lang="fr-FR" sz="2400" spc="-1" strike="noStrike">
                <a:solidFill>
                  <a:srgbClr val="b74391"/>
                </a:solidFill>
                <a:latin typeface="Calibri"/>
                <a:ea typeface="DejaVu Sans"/>
              </a:rPr>
              <a:t>2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09" name="ZoneTexte 68"/>
          <p:cNvSpPr/>
          <p:nvPr/>
        </p:nvSpPr>
        <p:spPr>
          <a:xfrm>
            <a:off x="7347960" y="2876760"/>
            <a:ext cx="268560" cy="6998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b74391"/>
                </a:solidFill>
                <a:latin typeface="Calibri"/>
                <a:ea typeface="DejaVu Sans"/>
              </a:rPr>
              <a:t>,</a:t>
            </a:r>
            <a:endParaRPr b="0" lang="fr-FR" sz="40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10" name="ZoneTexte 69"/>
          <p:cNvSpPr/>
          <p:nvPr/>
        </p:nvSpPr>
        <p:spPr>
          <a:xfrm>
            <a:off x="7678080" y="2703240"/>
            <a:ext cx="315360" cy="4561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2400" spc="-1" strike="noStrike">
                <a:solidFill>
                  <a:srgbClr val="000000"/>
                </a:solidFill>
                <a:latin typeface="Calibri"/>
                <a:ea typeface="DejaVu Sans"/>
              </a:rPr>
              <a:t>4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11" name="ZoneTexte 70"/>
          <p:cNvSpPr/>
          <p:nvPr/>
        </p:nvSpPr>
        <p:spPr>
          <a:xfrm>
            <a:off x="6951240" y="3135240"/>
            <a:ext cx="315360" cy="4561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1" lang="fr-FR" sz="2400" spc="-1" strike="noStrike">
                <a:solidFill>
                  <a:srgbClr val="b74391"/>
                </a:solidFill>
                <a:latin typeface="Calibri"/>
                <a:ea typeface="DejaVu Sans"/>
              </a:rPr>
              <a:t>4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12" name="ZoneTexte 201"/>
          <p:cNvSpPr/>
          <p:nvPr/>
        </p:nvSpPr>
        <p:spPr>
          <a:xfrm>
            <a:off x="7369920" y="2519640"/>
            <a:ext cx="268560" cy="6998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000000"/>
                </a:solidFill>
                <a:latin typeface="Calibri"/>
                <a:ea typeface="DejaVu Sans"/>
              </a:rPr>
              <a:t>,</a:t>
            </a:r>
            <a:endParaRPr b="0" lang="fr-FR" sz="4000" spc="-1" strike="noStrike">
              <a:solidFill>
                <a:srgbClr val="000000"/>
              </a:solidFill>
              <a:latin typeface="Arial"/>
            </a:endParaRPr>
          </a:p>
        </p:txBody>
      </p:sp>
      <p:cxnSp>
        <p:nvCxnSpPr>
          <p:cNvPr id="313" name="Connecteur droit avec flèche 11"/>
          <p:cNvCxnSpPr/>
          <p:nvPr/>
        </p:nvCxnSpPr>
        <p:spPr>
          <a:xfrm flipH="1">
            <a:off x="6571440" y="2913480"/>
            <a:ext cx="414720" cy="460800"/>
          </a:xfrm>
          <a:prstGeom prst="straightConnector1">
            <a:avLst/>
          </a:prstGeom>
          <a:ln w="0">
            <a:solidFill>
              <a:srgbClr val="b74391"/>
            </a:solidFill>
            <a:tailEnd len="med" type="triangle" w="med"/>
          </a:ln>
        </p:spPr>
      </p:cxnSp>
      <p:cxnSp>
        <p:nvCxnSpPr>
          <p:cNvPr id="314" name="Connecteur droit avec flèche 12"/>
          <p:cNvCxnSpPr/>
          <p:nvPr/>
        </p:nvCxnSpPr>
        <p:spPr>
          <a:xfrm flipH="1">
            <a:off x="7310520" y="2944080"/>
            <a:ext cx="414720" cy="460800"/>
          </a:xfrm>
          <a:prstGeom prst="straightConnector1">
            <a:avLst/>
          </a:prstGeom>
          <a:ln w="0">
            <a:solidFill>
              <a:srgbClr val="b74391"/>
            </a:solidFill>
            <a:tailEnd len="med" type="triangle" w="med"/>
          </a:ln>
        </p:spPr>
      </p:cxnSp>
      <p:cxnSp>
        <p:nvCxnSpPr>
          <p:cNvPr id="315" name="Connecteur droit avec flèche 26"/>
          <p:cNvCxnSpPr/>
          <p:nvPr/>
        </p:nvCxnSpPr>
        <p:spPr>
          <a:xfrm flipH="1">
            <a:off x="8110800" y="2947680"/>
            <a:ext cx="414720" cy="460800"/>
          </a:xfrm>
          <a:prstGeom prst="straightConnector1">
            <a:avLst/>
          </a:prstGeom>
          <a:ln w="0">
            <a:solidFill>
              <a:srgbClr val="b74391"/>
            </a:solidFill>
            <a:tailEnd len="med" type="triangle" w="med"/>
          </a:ln>
        </p:spPr>
      </p:cxnSp>
      <p:sp>
        <p:nvSpPr>
          <p:cNvPr id="316" name="ZoneTexte 202"/>
          <p:cNvSpPr/>
          <p:nvPr/>
        </p:nvSpPr>
        <p:spPr>
          <a:xfrm>
            <a:off x="6266880" y="2703240"/>
            <a:ext cx="315360" cy="4561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2400" spc="-1" strike="noStrike">
                <a:solidFill>
                  <a:srgbClr val="000000"/>
                </a:solidFill>
                <a:latin typeface="Calibri"/>
                <a:ea typeface="DejaVu Sans"/>
              </a:rPr>
              <a:t>3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  <p:cxnSp>
        <p:nvCxnSpPr>
          <p:cNvPr id="317" name="Connecteur droit avec flèche 27"/>
          <p:cNvCxnSpPr/>
          <p:nvPr/>
        </p:nvCxnSpPr>
        <p:spPr>
          <a:xfrm flipH="1">
            <a:off x="5819400" y="2941920"/>
            <a:ext cx="414720" cy="460800"/>
          </a:xfrm>
          <a:prstGeom prst="straightConnector1">
            <a:avLst/>
          </a:prstGeom>
          <a:ln w="0">
            <a:solidFill>
              <a:srgbClr val="b74391"/>
            </a:solidFill>
            <a:tailEnd len="med" type="triangle" w="med"/>
          </a:ln>
        </p:spPr>
      </p:cxnSp>
      <p:sp>
        <p:nvSpPr>
          <p:cNvPr id="318" name="ZoneTexte 203"/>
          <p:cNvSpPr/>
          <p:nvPr/>
        </p:nvSpPr>
        <p:spPr>
          <a:xfrm>
            <a:off x="5507640" y="3135240"/>
            <a:ext cx="315360" cy="4561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1" lang="fr-FR" sz="2400" spc="-1" strike="noStrike">
                <a:solidFill>
                  <a:srgbClr val="b74391"/>
                </a:solidFill>
                <a:latin typeface="Calibri"/>
                <a:ea typeface="DejaVu Sans"/>
              </a:rPr>
              <a:t>3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9" name="PlaceHolder 1"/>
          <p:cNvSpPr>
            <a:spLocks noGrp="1"/>
          </p:cNvSpPr>
          <p:nvPr>
            <p:ph/>
          </p:nvPr>
        </p:nvSpPr>
        <p:spPr>
          <a:xfrm>
            <a:off x="8372160" y="6490080"/>
            <a:ext cx="770400" cy="36648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0">
              <a:spcBef>
                <a:spcPts val="1417"/>
              </a:spcBef>
              <a:buNone/>
            </a:pPr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20" name=""/>
          <p:cNvSpPr/>
          <p:nvPr/>
        </p:nvSpPr>
        <p:spPr>
          <a:xfrm flipV="1">
            <a:off x="4501080" y="368640"/>
            <a:ext cx="360" cy="6480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rIns="90000" tIns="90000" bIns="90000" anchor="t" anchorCtr="1">
            <a:noAutofit/>
          </a:bodyPr>
          <a:p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21" name="ZoneTexte 96"/>
          <p:cNvSpPr/>
          <p:nvPr/>
        </p:nvSpPr>
        <p:spPr>
          <a:xfrm>
            <a:off x="720000" y="2699280"/>
            <a:ext cx="3238920" cy="7606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4 </a:t>
            </a:r>
            <a:r>
              <a:rPr b="0" lang="fr-FR" sz="4400" spc="-1" strike="noStrike">
                <a:solidFill>
                  <a:srgbClr val="c00000"/>
                </a:solidFill>
                <a:latin typeface="Calibri"/>
                <a:ea typeface="DejaVu Sans"/>
              </a:rPr>
              <a:t>× 40 </a:t>
            </a: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+ 4</a:t>
            </a:r>
            <a:r>
              <a:rPr b="0" lang="fr-FR" sz="4400" spc="-1" strike="noStrike">
                <a:solidFill>
                  <a:srgbClr val="4472c4"/>
                </a:solidFill>
                <a:latin typeface="Calibri"/>
                <a:ea typeface="DejaVu Sans"/>
              </a:rPr>
              <a:t> </a:t>
            </a:r>
            <a:r>
              <a:rPr b="0" lang="fr-FR" sz="4400" spc="-1" strike="noStrike">
                <a:solidFill>
                  <a:srgbClr val="c00000"/>
                </a:solidFill>
                <a:latin typeface="Calibri"/>
                <a:ea typeface="DejaVu Sans"/>
              </a:rPr>
              <a:t>× 2</a:t>
            </a: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grpSp>
        <p:nvGrpSpPr>
          <p:cNvPr id="322" name="Groupe 8"/>
          <p:cNvGrpSpPr/>
          <p:nvPr/>
        </p:nvGrpSpPr>
        <p:grpSpPr>
          <a:xfrm>
            <a:off x="1113840" y="3419280"/>
            <a:ext cx="763560" cy="793800"/>
            <a:chOff x="1113840" y="3419280"/>
            <a:chExt cx="763560" cy="793800"/>
          </a:xfrm>
        </p:grpSpPr>
        <p:cxnSp>
          <p:nvCxnSpPr>
            <p:cNvPr id="323" name="Connecteur droit 1"/>
            <p:cNvCxnSpPr/>
            <p:nvPr/>
          </p:nvCxnSpPr>
          <p:spPr>
            <a:xfrm flipV="1">
              <a:off x="1447920" y="3419280"/>
              <a:ext cx="429840" cy="783360"/>
            </a:xfrm>
            <a:prstGeom prst="straightConnector1">
              <a:avLst/>
            </a:prstGeom>
            <a:ln w="19080">
              <a:solidFill>
                <a:srgbClr val="c9211e"/>
              </a:solidFill>
              <a:round/>
            </a:ln>
          </p:spPr>
        </p:cxnSp>
        <p:cxnSp>
          <p:nvCxnSpPr>
            <p:cNvPr id="324" name="Connecteur droit 2"/>
            <p:cNvCxnSpPr/>
            <p:nvPr/>
          </p:nvCxnSpPr>
          <p:spPr>
            <a:xfrm>
              <a:off x="1113840" y="3419280"/>
              <a:ext cx="336240" cy="794160"/>
            </a:xfrm>
            <a:prstGeom prst="straightConnector1">
              <a:avLst/>
            </a:prstGeom>
            <a:ln w="19080">
              <a:solidFill>
                <a:srgbClr val="c9211e"/>
              </a:solidFill>
              <a:round/>
            </a:ln>
          </p:spPr>
        </p:cxnSp>
      </p:grpSp>
      <p:grpSp>
        <p:nvGrpSpPr>
          <p:cNvPr id="325" name="Groupe 9"/>
          <p:cNvGrpSpPr/>
          <p:nvPr/>
        </p:nvGrpSpPr>
        <p:grpSpPr>
          <a:xfrm>
            <a:off x="1440000" y="2159280"/>
            <a:ext cx="1801080" cy="624600"/>
            <a:chOff x="1440000" y="2159280"/>
            <a:chExt cx="1801080" cy="624600"/>
          </a:xfrm>
        </p:grpSpPr>
        <p:cxnSp>
          <p:nvCxnSpPr>
            <p:cNvPr id="326" name="Connecteur droit 3"/>
            <p:cNvCxnSpPr/>
            <p:nvPr/>
          </p:nvCxnSpPr>
          <p:spPr>
            <a:xfrm>
              <a:off x="2339640" y="2167920"/>
              <a:ext cx="901800" cy="616320"/>
            </a:xfrm>
            <a:prstGeom prst="straightConnector1">
              <a:avLst/>
            </a:prstGeom>
            <a:ln w="19080">
              <a:solidFill>
                <a:srgbClr val="c00000"/>
              </a:solidFill>
              <a:round/>
            </a:ln>
          </p:spPr>
        </p:cxnSp>
        <p:cxnSp>
          <p:nvCxnSpPr>
            <p:cNvPr id="327" name="Connecteur droit 4"/>
            <p:cNvCxnSpPr/>
            <p:nvPr/>
          </p:nvCxnSpPr>
          <p:spPr>
            <a:xfrm flipV="1">
              <a:off x="1440000" y="2159280"/>
              <a:ext cx="902160" cy="615240"/>
            </a:xfrm>
            <a:prstGeom prst="straightConnector1">
              <a:avLst/>
            </a:prstGeom>
            <a:ln w="19080">
              <a:solidFill>
                <a:srgbClr val="c00000"/>
              </a:solidFill>
              <a:round/>
            </a:ln>
          </p:spPr>
        </p:cxnSp>
      </p:grpSp>
      <p:sp>
        <p:nvSpPr>
          <p:cNvPr id="328" name="ZoneTexte 97"/>
          <p:cNvSpPr/>
          <p:nvPr/>
        </p:nvSpPr>
        <p:spPr>
          <a:xfrm>
            <a:off x="1196640" y="4098600"/>
            <a:ext cx="2402280" cy="7606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160   +   8</a:t>
            </a: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grpSp>
        <p:nvGrpSpPr>
          <p:cNvPr id="329" name="Groupe 10"/>
          <p:cNvGrpSpPr/>
          <p:nvPr/>
        </p:nvGrpSpPr>
        <p:grpSpPr>
          <a:xfrm>
            <a:off x="1620000" y="4859280"/>
            <a:ext cx="1441080" cy="762840"/>
            <a:chOff x="1620000" y="4859280"/>
            <a:chExt cx="1441080" cy="762840"/>
          </a:xfrm>
        </p:grpSpPr>
        <p:cxnSp>
          <p:nvCxnSpPr>
            <p:cNvPr id="330" name="Connecteur droit 5"/>
            <p:cNvCxnSpPr/>
            <p:nvPr/>
          </p:nvCxnSpPr>
          <p:spPr>
            <a:xfrm flipV="1">
              <a:off x="2339640" y="4859280"/>
              <a:ext cx="721800" cy="752400"/>
            </a:xfrm>
            <a:prstGeom prst="straightConnector1">
              <a:avLst/>
            </a:prstGeom>
            <a:ln w="19080">
              <a:solidFill>
                <a:srgbClr val="4472c4"/>
              </a:solidFill>
              <a:round/>
            </a:ln>
          </p:spPr>
        </p:cxnSp>
        <p:cxnSp>
          <p:nvCxnSpPr>
            <p:cNvPr id="331" name="Connecteur droit 6"/>
            <p:cNvCxnSpPr/>
            <p:nvPr/>
          </p:nvCxnSpPr>
          <p:spPr>
            <a:xfrm>
              <a:off x="1620000" y="4870440"/>
              <a:ext cx="721800" cy="752040"/>
            </a:xfrm>
            <a:prstGeom prst="straightConnector1">
              <a:avLst/>
            </a:prstGeom>
            <a:ln w="19080">
              <a:solidFill>
                <a:srgbClr val="4472c4"/>
              </a:solidFill>
              <a:round/>
            </a:ln>
          </p:spPr>
        </p:cxnSp>
      </p:grpSp>
      <p:sp>
        <p:nvSpPr>
          <p:cNvPr id="332" name="ZoneTexte 99"/>
          <p:cNvSpPr/>
          <p:nvPr/>
        </p:nvSpPr>
        <p:spPr>
          <a:xfrm>
            <a:off x="1800000" y="5539320"/>
            <a:ext cx="1079280" cy="7606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168</a:t>
            </a: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grpSp>
        <p:nvGrpSpPr>
          <p:cNvPr id="333" name="Groupe 19"/>
          <p:cNvGrpSpPr/>
          <p:nvPr/>
        </p:nvGrpSpPr>
        <p:grpSpPr>
          <a:xfrm>
            <a:off x="2880000" y="3419280"/>
            <a:ext cx="763560" cy="793800"/>
            <a:chOff x="2880000" y="3419280"/>
            <a:chExt cx="763560" cy="793800"/>
          </a:xfrm>
        </p:grpSpPr>
        <p:cxnSp>
          <p:nvCxnSpPr>
            <p:cNvPr id="334" name="Connecteur droit 7"/>
            <p:cNvCxnSpPr/>
            <p:nvPr/>
          </p:nvCxnSpPr>
          <p:spPr>
            <a:xfrm flipV="1">
              <a:off x="3214080" y="3419280"/>
              <a:ext cx="429840" cy="783360"/>
            </a:xfrm>
            <a:prstGeom prst="straightConnector1">
              <a:avLst/>
            </a:prstGeom>
            <a:ln w="19080">
              <a:solidFill>
                <a:srgbClr val="c9211e"/>
              </a:solidFill>
              <a:round/>
            </a:ln>
          </p:spPr>
        </p:cxnSp>
        <p:cxnSp>
          <p:nvCxnSpPr>
            <p:cNvPr id="335" name="Connecteur droit 8"/>
            <p:cNvCxnSpPr/>
            <p:nvPr/>
          </p:nvCxnSpPr>
          <p:spPr>
            <a:xfrm>
              <a:off x="2880000" y="3419280"/>
              <a:ext cx="336240" cy="794160"/>
            </a:xfrm>
            <a:prstGeom prst="straightConnector1">
              <a:avLst/>
            </a:prstGeom>
            <a:ln w="19080">
              <a:solidFill>
                <a:srgbClr val="c9211e"/>
              </a:solidFill>
              <a:round/>
            </a:ln>
          </p:spPr>
        </p:cxnSp>
      </p:grpSp>
      <p:sp>
        <p:nvSpPr>
          <p:cNvPr id="336" name="ZoneTexte 100"/>
          <p:cNvSpPr/>
          <p:nvPr/>
        </p:nvSpPr>
        <p:spPr>
          <a:xfrm>
            <a:off x="1080000" y="1399320"/>
            <a:ext cx="2879640" cy="7606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4 </a:t>
            </a:r>
            <a:r>
              <a:rPr b="0" lang="fr-FR" sz="4400" spc="-1" strike="noStrike">
                <a:solidFill>
                  <a:srgbClr val="c9211e"/>
                </a:solidFill>
                <a:latin typeface="Calibri"/>
                <a:ea typeface="DejaVu Sans"/>
              </a:rPr>
              <a:t>× (40 + </a:t>
            </a:r>
            <a:r>
              <a:rPr b="0" lang="fr-FR" sz="4400" spc="-1" strike="noStrike">
                <a:solidFill>
                  <a:srgbClr val="c00000"/>
                </a:solidFill>
                <a:latin typeface="Calibri"/>
                <a:ea typeface="DejaVu Sans"/>
              </a:rPr>
              <a:t>2)</a:t>
            </a: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37" name="ZoneTexte 101"/>
          <p:cNvSpPr/>
          <p:nvPr/>
        </p:nvSpPr>
        <p:spPr>
          <a:xfrm>
            <a:off x="1620000" y="539280"/>
            <a:ext cx="1985400" cy="7606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4 </a:t>
            </a:r>
            <a:r>
              <a:rPr b="0" lang="fr-FR" sz="4400" spc="-1" strike="noStrike">
                <a:solidFill>
                  <a:srgbClr val="c9211e"/>
                </a:solidFill>
                <a:latin typeface="Calibri"/>
                <a:ea typeface="DejaVu Sans"/>
              </a:rPr>
              <a:t>× 42</a:t>
            </a: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38" name="PlaceHolder 7"/>
          <p:cNvSpPr txBox="1"/>
          <p:nvPr/>
        </p:nvSpPr>
        <p:spPr>
          <a:xfrm>
            <a:off x="4680000" y="360000"/>
            <a:ext cx="2698920" cy="540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rmAutofit fontScale="90000"/>
          </a:bodyPr>
          <a:p>
            <a:pPr>
              <a:lnSpc>
                <a:spcPct val="90000"/>
              </a:lnSpc>
              <a:tabLst>
                <a:tab algn="l" pos="0"/>
              </a:tabLst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</a:rPr>
              <a:t>On s’entraine. </a:t>
            </a:r>
            <a:endParaRPr b="0" lang="fr-FR" sz="36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39" name="PlaceHolder 8"/>
          <p:cNvSpPr txBox="1"/>
          <p:nvPr/>
        </p:nvSpPr>
        <p:spPr>
          <a:xfrm>
            <a:off x="4679280" y="358920"/>
            <a:ext cx="2698920" cy="540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rmAutofit fontScale="90000"/>
          </a:bodyPr>
          <a:p>
            <a:pPr>
              <a:lnSpc>
                <a:spcPct val="90000"/>
              </a:lnSpc>
              <a:tabLst>
                <a:tab algn="l" pos="0"/>
              </a:tabLst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</a:rPr>
              <a:t>On s’entraine. </a:t>
            </a:r>
            <a:endParaRPr b="0" lang="fr-FR" sz="36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40" name="ZoneTexte 93"/>
          <p:cNvSpPr/>
          <p:nvPr/>
        </p:nvSpPr>
        <p:spPr>
          <a:xfrm>
            <a:off x="5476320" y="1083240"/>
            <a:ext cx="2025360" cy="516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0" lang="fr-FR" sz="2800" spc="-1" strike="noStrike">
                <a:solidFill>
                  <a:srgbClr val="000000"/>
                </a:solidFill>
                <a:latin typeface="Calibri"/>
                <a:ea typeface="DejaVu Sans"/>
              </a:rPr>
              <a:t>0,02 </a:t>
            </a:r>
            <a:r>
              <a:rPr b="0" lang="fr-FR" sz="2800" spc="-1" strike="noStrike">
                <a:solidFill>
                  <a:srgbClr val="000000"/>
                </a:solidFill>
                <a:latin typeface="Calibri"/>
                <a:ea typeface="DejaVu Sans"/>
              </a:rPr>
              <a:t>× 10 =</a:t>
            </a:r>
            <a:r>
              <a:rPr b="0" lang="fr-FR" sz="1800" spc="-1" strike="noStrike">
                <a:solidFill>
                  <a:srgbClr val="000000"/>
                </a:solidFill>
                <a:latin typeface="Calibri"/>
                <a:ea typeface="DejaVu Sans"/>
              </a:rPr>
              <a:t> </a:t>
            </a:r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grpSp>
        <p:nvGrpSpPr>
          <p:cNvPr id="341" name="Groupe 27"/>
          <p:cNvGrpSpPr/>
          <p:nvPr/>
        </p:nvGrpSpPr>
        <p:grpSpPr>
          <a:xfrm>
            <a:off x="4570560" y="2153520"/>
            <a:ext cx="4425120" cy="1421280"/>
            <a:chOff x="4570560" y="2153520"/>
            <a:chExt cx="4425120" cy="1421280"/>
          </a:xfrm>
        </p:grpSpPr>
        <p:sp>
          <p:nvSpPr>
            <p:cNvPr id="342" name="Rectangle 93"/>
            <p:cNvSpPr/>
            <p:nvPr/>
          </p:nvSpPr>
          <p:spPr>
            <a:xfrm>
              <a:off x="6045120" y="2156400"/>
              <a:ext cx="739800" cy="516240"/>
            </a:xfrm>
            <a:prstGeom prst="rect">
              <a:avLst/>
            </a:prstGeom>
            <a:solidFill>
              <a:srgbClr val="ffffff"/>
            </a:solidFill>
            <a:ln w="25560">
              <a:solidFill>
                <a:srgbClr val="767171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1800" spc="-1" strike="noStrike">
                  <a:solidFill>
                    <a:srgbClr val="c00000"/>
                  </a:solidFill>
                  <a:latin typeface="Calibri"/>
                  <a:ea typeface="DejaVu Sans"/>
                </a:rPr>
                <a:t>D</a:t>
              </a:r>
              <a:endParaRPr b="0" lang="fr-FR" sz="1800" spc="-1" strike="noStrike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343" name="Rectangle 94"/>
            <p:cNvSpPr/>
            <p:nvPr/>
          </p:nvSpPr>
          <p:spPr>
            <a:xfrm>
              <a:off x="6786360" y="2156400"/>
              <a:ext cx="739800" cy="516240"/>
            </a:xfrm>
            <a:prstGeom prst="rect">
              <a:avLst/>
            </a:prstGeom>
            <a:solidFill>
              <a:srgbClr val="ffffff"/>
            </a:solidFill>
            <a:ln w="25560">
              <a:solidFill>
                <a:srgbClr val="767171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1800" spc="-1" strike="noStrike">
                  <a:solidFill>
                    <a:srgbClr val="0070c0"/>
                  </a:solidFill>
                  <a:latin typeface="Calibri"/>
                  <a:ea typeface="DejaVu Sans"/>
                </a:rPr>
                <a:t>U</a:t>
              </a:r>
              <a:endParaRPr b="0" lang="fr-FR" sz="1800" spc="-1" strike="noStrike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344" name="Rectangle 95"/>
            <p:cNvSpPr/>
            <p:nvPr/>
          </p:nvSpPr>
          <p:spPr>
            <a:xfrm>
              <a:off x="6051240" y="2674080"/>
              <a:ext cx="739800" cy="899280"/>
            </a:xfrm>
            <a:prstGeom prst="rect">
              <a:avLst/>
            </a:prstGeom>
            <a:solidFill>
              <a:srgbClr val="ffffff"/>
            </a:solidFill>
            <a:ln w="25560">
              <a:solidFill>
                <a:srgbClr val="767171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noAutofit/>
            </a:bodyPr>
            <a:p>
              <a:endParaRPr b="0" lang="fr-FR" sz="1800" spc="-1" strike="noStrike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345" name="Rectangle 96"/>
            <p:cNvSpPr/>
            <p:nvPr/>
          </p:nvSpPr>
          <p:spPr>
            <a:xfrm>
              <a:off x="6784560" y="2675520"/>
              <a:ext cx="739800" cy="899280"/>
            </a:xfrm>
            <a:prstGeom prst="rect">
              <a:avLst/>
            </a:prstGeom>
            <a:solidFill>
              <a:srgbClr val="ffffff"/>
            </a:solidFill>
            <a:ln w="25560">
              <a:solidFill>
                <a:srgbClr val="767171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noAutofit/>
            </a:bodyPr>
            <a:p>
              <a:endParaRPr b="0" lang="fr-FR" sz="1800" spc="-1" strike="noStrike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346" name="Rectangle 97"/>
            <p:cNvSpPr/>
            <p:nvPr/>
          </p:nvSpPr>
          <p:spPr>
            <a:xfrm>
              <a:off x="5309280" y="2156400"/>
              <a:ext cx="739800" cy="516960"/>
            </a:xfrm>
            <a:prstGeom prst="rect">
              <a:avLst/>
            </a:prstGeom>
            <a:solidFill>
              <a:srgbClr val="ffffff"/>
            </a:solidFill>
            <a:ln w="25560">
              <a:solidFill>
                <a:srgbClr val="767171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1800" spc="-1" strike="noStrike">
                  <a:solidFill>
                    <a:srgbClr val="00b050"/>
                  </a:solidFill>
                  <a:latin typeface="Calibri"/>
                  <a:ea typeface="DejaVu Sans"/>
                </a:rPr>
                <a:t>C</a:t>
              </a:r>
              <a:endParaRPr b="0" lang="fr-FR" sz="1800" spc="-1" strike="noStrike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347" name="Rectangle 98"/>
            <p:cNvSpPr/>
            <p:nvPr/>
          </p:nvSpPr>
          <p:spPr>
            <a:xfrm>
              <a:off x="5309280" y="2674080"/>
              <a:ext cx="739800" cy="899280"/>
            </a:xfrm>
            <a:prstGeom prst="rect">
              <a:avLst/>
            </a:prstGeom>
            <a:solidFill>
              <a:srgbClr val="ffffff"/>
            </a:solidFill>
            <a:ln w="25560">
              <a:solidFill>
                <a:srgbClr val="767171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noAutofit/>
            </a:bodyPr>
            <a:p>
              <a:endParaRPr b="0" lang="fr-FR" sz="1800" spc="-1" strike="noStrike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348" name="Rectangle 99"/>
            <p:cNvSpPr/>
            <p:nvPr/>
          </p:nvSpPr>
          <p:spPr>
            <a:xfrm>
              <a:off x="4570560" y="2156400"/>
              <a:ext cx="739800" cy="516960"/>
            </a:xfrm>
            <a:prstGeom prst="rect">
              <a:avLst/>
            </a:prstGeom>
            <a:solidFill>
              <a:srgbClr val="ffffff"/>
            </a:solidFill>
            <a:ln w="25560">
              <a:solidFill>
                <a:srgbClr val="767171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1800" spc="-1" strike="noStrike">
                  <a:solidFill>
                    <a:schemeClr val="accent4">
                      <a:lumMod val="60000"/>
                      <a:lumOff val="40000"/>
                    </a:schemeClr>
                  </a:solidFill>
                  <a:latin typeface="Calibri"/>
                  <a:ea typeface="DejaVu Sans"/>
                </a:rPr>
                <a:t>M</a:t>
              </a:r>
              <a:endParaRPr b="0" lang="fr-FR" sz="1800" spc="-1" strike="noStrike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349" name="Rectangle 100"/>
            <p:cNvSpPr/>
            <p:nvPr/>
          </p:nvSpPr>
          <p:spPr>
            <a:xfrm>
              <a:off x="4570560" y="2674080"/>
              <a:ext cx="739800" cy="899280"/>
            </a:xfrm>
            <a:prstGeom prst="rect">
              <a:avLst/>
            </a:prstGeom>
            <a:solidFill>
              <a:srgbClr val="ffffff"/>
            </a:solidFill>
            <a:ln w="25560">
              <a:solidFill>
                <a:srgbClr val="767171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noAutofit/>
            </a:bodyPr>
            <a:p>
              <a:endParaRPr b="0" lang="fr-FR" sz="1800" spc="-1" strike="noStrike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350" name="Rectangle 101"/>
            <p:cNvSpPr/>
            <p:nvPr/>
          </p:nvSpPr>
          <p:spPr>
            <a:xfrm>
              <a:off x="7513200" y="2153520"/>
              <a:ext cx="739800" cy="516240"/>
            </a:xfrm>
            <a:prstGeom prst="rect">
              <a:avLst/>
            </a:prstGeom>
            <a:solidFill>
              <a:srgbClr val="ffffff"/>
            </a:solidFill>
            <a:ln w="25560">
              <a:solidFill>
                <a:srgbClr val="767171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0" rIns="36000" tIns="45000" bIns="45000" anchor="t">
              <a:noAutofit/>
            </a:bodyPr>
            <a:p>
              <a:pPr algn="ctr">
                <a:lnSpc>
                  <a:spcPct val="100000"/>
                </a:lnSpc>
              </a:pPr>
              <a:r>
                <a:rPr b="0" lang="fr-FR" sz="1200" spc="-1" strike="noStrike">
                  <a:solidFill>
                    <a:srgbClr val="767171"/>
                  </a:solidFill>
                  <a:latin typeface="Calibri"/>
                  <a:ea typeface="DejaVu Sans"/>
                </a:rPr>
                <a:t>dixièmes</a:t>
              </a:r>
              <a:endParaRPr b="0" lang="fr-FR" sz="1200" spc="-1" strike="noStrike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351" name="Rectangle 102"/>
            <p:cNvSpPr/>
            <p:nvPr/>
          </p:nvSpPr>
          <p:spPr>
            <a:xfrm>
              <a:off x="8255880" y="2156400"/>
              <a:ext cx="739800" cy="516240"/>
            </a:xfrm>
            <a:prstGeom prst="rect">
              <a:avLst/>
            </a:prstGeom>
            <a:solidFill>
              <a:srgbClr val="ffffff"/>
            </a:solidFill>
            <a:ln w="25560">
              <a:solidFill>
                <a:srgbClr val="767171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0" rIns="36000" tIns="45000" bIns="45000" anchor="t">
              <a:noAutofit/>
            </a:bodyPr>
            <a:p>
              <a:pPr algn="ctr">
                <a:lnSpc>
                  <a:spcPct val="100000"/>
                </a:lnSpc>
              </a:pPr>
              <a:r>
                <a:rPr b="0" lang="fr-FR" sz="1200" spc="-1" strike="noStrike">
                  <a:solidFill>
                    <a:srgbClr val="767171"/>
                  </a:solidFill>
                  <a:latin typeface="Calibri"/>
                  <a:ea typeface="DejaVu Sans"/>
                </a:rPr>
                <a:t>centièmes</a:t>
              </a:r>
              <a:endParaRPr b="0" lang="fr-FR" sz="1200" spc="-1" strike="noStrike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352" name="Rectangle 103"/>
            <p:cNvSpPr/>
            <p:nvPr/>
          </p:nvSpPr>
          <p:spPr>
            <a:xfrm>
              <a:off x="7514640" y="2674080"/>
              <a:ext cx="739800" cy="899280"/>
            </a:xfrm>
            <a:prstGeom prst="rect">
              <a:avLst/>
            </a:prstGeom>
            <a:solidFill>
              <a:srgbClr val="ffffff"/>
            </a:solidFill>
            <a:ln w="25560">
              <a:solidFill>
                <a:srgbClr val="767171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noAutofit/>
            </a:bodyPr>
            <a:p>
              <a:endParaRPr b="0" lang="fr-FR" sz="1800" spc="-1" strike="noStrike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353" name="Rectangle 104"/>
            <p:cNvSpPr/>
            <p:nvPr/>
          </p:nvSpPr>
          <p:spPr>
            <a:xfrm>
              <a:off x="8254800" y="2674080"/>
              <a:ext cx="739800" cy="899280"/>
            </a:xfrm>
            <a:prstGeom prst="rect">
              <a:avLst/>
            </a:prstGeom>
            <a:solidFill>
              <a:srgbClr val="ffffff"/>
            </a:solidFill>
            <a:ln w="25560">
              <a:solidFill>
                <a:srgbClr val="767171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noAutofit/>
            </a:bodyPr>
            <a:p>
              <a:endParaRPr b="0" lang="fr-FR" sz="1800" spc="-1" strike="noStrike">
                <a:solidFill>
                  <a:srgbClr val="000000"/>
                </a:solidFill>
                <a:latin typeface="Arial"/>
              </a:endParaRPr>
            </a:p>
          </p:txBody>
        </p:sp>
        <mc:AlternateContent>
          <mc:Choice xmlns:a14="http://schemas.microsoft.com/office/drawing/2010/main" Requires="a14">
            <p:sp>
              <p:nvSpPr>
                <p:cNvPr id="354" name="ZoneTexte 136"/>
                <p:cNvSpPr txBox="1"/>
                <p:nvPr/>
              </p:nvSpPr>
              <p:spPr>
                <a:xfrm>
                  <a:off x="7679880" y="2354400"/>
                  <a:ext cx="455400" cy="258840"/>
                </a:xfrm>
                <a:prstGeom prst="rect">
                  <a:avLst/>
                </a:prstGeom>
              </p:spPr>
              <p:txBody>
                <a:bodyPr/>
                <a:p>
                  <a14:m>
                    <m:oMath xmlns:m="http://schemas.openxmlformats.org/officeDocument/2006/math">
                      <m:f>
                        <m:num>
                          <m:r>
                            <m:t xml:space="preserve">1</m:t>
                          </m:r>
                        </m:num>
                        <m:den>
                          <m:r>
                            <m:t xml:space="preserve">10</m:t>
                          </m:r>
                        </m:den>
                      </m:f>
                      <m:r>
                        <m:t xml:space="preserve">=</m:t>
                      </m:r>
                      <m:r>
                        <m:t xml:space="preserve">0,1</m:t>
                      </m:r>
                    </m:oMath>
                  </a14:m>
                </a:p>
              </p:txBody>
            </p:sp>
          </mc:Choice>
          <mc:Fallback/>
        </mc:AlternateContent>
        <mc:AlternateContent>
          <mc:Choice xmlns:a14="http://schemas.microsoft.com/office/drawing/2010/main" Requires="a14">
            <p:sp>
              <p:nvSpPr>
                <p:cNvPr id="355" name="ZoneTexte 138"/>
                <p:cNvSpPr txBox="1"/>
                <p:nvPr/>
              </p:nvSpPr>
              <p:spPr>
                <a:xfrm>
                  <a:off x="8363520" y="2364840"/>
                  <a:ext cx="583560" cy="258840"/>
                </a:xfrm>
                <a:prstGeom prst="rect">
                  <a:avLst/>
                </a:prstGeom>
              </p:spPr>
              <p:txBody>
                <a:bodyPr/>
                <a:p>
                  <a14:m>
                    <m:oMath xmlns:m="http://schemas.openxmlformats.org/officeDocument/2006/math">
                      <m:f>
                        <m:num>
                          <m:r>
                            <m:t xml:space="preserve">1</m:t>
                          </m:r>
                        </m:num>
                        <m:den>
                          <m:r>
                            <m:t xml:space="preserve">100</m:t>
                          </m:r>
                        </m:den>
                      </m:f>
                      <m:r>
                        <m:t xml:space="preserve">=</m:t>
                      </m:r>
                      <m:r>
                        <m:t xml:space="preserve">0,01</m:t>
                      </m:r>
                    </m:oMath>
                  </a14:m>
                </a:p>
              </p:txBody>
            </p:sp>
          </mc:Choice>
          <mc:Fallback/>
        </mc:AlternateContent>
      </p:grpSp>
      <p:sp>
        <p:nvSpPr>
          <p:cNvPr id="356" name="ZoneTexte 139"/>
          <p:cNvSpPr/>
          <p:nvPr/>
        </p:nvSpPr>
        <p:spPr>
          <a:xfrm>
            <a:off x="8462520" y="2693520"/>
            <a:ext cx="315360" cy="4561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2400" spc="-1" strike="noStrike">
                <a:solidFill>
                  <a:srgbClr val="000000"/>
                </a:solidFill>
                <a:latin typeface="Calibri"/>
                <a:ea typeface="DejaVu Sans"/>
              </a:rPr>
              <a:t>2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57" name="ZoneTexte 140"/>
          <p:cNvSpPr/>
          <p:nvPr/>
        </p:nvSpPr>
        <p:spPr>
          <a:xfrm>
            <a:off x="6966720" y="2691720"/>
            <a:ext cx="315360" cy="4561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2400" spc="-1" strike="noStrike">
                <a:solidFill>
                  <a:srgbClr val="000000"/>
                </a:solidFill>
                <a:latin typeface="Calibri"/>
                <a:ea typeface="DejaVu Sans"/>
              </a:rPr>
              <a:t>0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58" name="ZoneTexte 216"/>
          <p:cNvSpPr/>
          <p:nvPr/>
        </p:nvSpPr>
        <p:spPr>
          <a:xfrm>
            <a:off x="7677720" y="2693520"/>
            <a:ext cx="315360" cy="4561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2400" spc="-1" strike="noStrike">
                <a:solidFill>
                  <a:srgbClr val="000000"/>
                </a:solidFill>
                <a:latin typeface="Calibri"/>
                <a:ea typeface="DejaVu Sans"/>
              </a:rPr>
              <a:t>0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59" name="ZoneTexte 219"/>
          <p:cNvSpPr/>
          <p:nvPr/>
        </p:nvSpPr>
        <p:spPr>
          <a:xfrm>
            <a:off x="7369560" y="2509920"/>
            <a:ext cx="268560" cy="6998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000000"/>
                </a:solidFill>
                <a:latin typeface="Calibri"/>
                <a:ea typeface="DejaVu Sans"/>
              </a:rPr>
              <a:t>,</a:t>
            </a:r>
            <a:endParaRPr b="0" lang="fr-FR" sz="40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139" dur="indefinite" restart="never" nodeType="tmRoot">
          <p:childTnLst>
            <p:seq>
              <p:cTn id="140" dur="indefinite" nodeType="mainSeq">
                <p:childTnLst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9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5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7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3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0" name="PlaceHolder 1"/>
          <p:cNvSpPr>
            <a:spLocks noGrp="1"/>
          </p:cNvSpPr>
          <p:nvPr>
            <p:ph type="title"/>
          </p:nvPr>
        </p:nvSpPr>
        <p:spPr>
          <a:xfrm>
            <a:off x="4680000" y="360000"/>
            <a:ext cx="2698920" cy="540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rmAutofit fontScale="90000"/>
          </a:bodyPr>
          <a:p>
            <a:pPr indent="0">
              <a:lnSpc>
                <a:spcPct val="90000"/>
              </a:lnSpc>
              <a:buNone/>
              <a:tabLst>
                <a:tab algn="l" pos="0"/>
              </a:tabLst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</a:rPr>
              <a:t>On s’entraine. </a:t>
            </a:r>
            <a:endParaRPr b="0" lang="fr-FR" sz="36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61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0400" cy="36648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0">
              <a:spcBef>
                <a:spcPts val="1417"/>
              </a:spcBef>
              <a:buNone/>
            </a:pPr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62" name=""/>
          <p:cNvSpPr/>
          <p:nvPr/>
        </p:nvSpPr>
        <p:spPr>
          <a:xfrm flipV="1">
            <a:off x="4501080" y="368640"/>
            <a:ext cx="360" cy="6480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rIns="90000" tIns="90000" bIns="90000" anchor="t" anchorCtr="1">
            <a:noAutofit/>
          </a:bodyPr>
          <a:p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63" name="ZoneTexte 102"/>
          <p:cNvSpPr/>
          <p:nvPr/>
        </p:nvSpPr>
        <p:spPr>
          <a:xfrm>
            <a:off x="1620000" y="539640"/>
            <a:ext cx="1985400" cy="7606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2 </a:t>
            </a:r>
            <a:r>
              <a:rPr b="0" lang="fr-FR" sz="4400" spc="-1" strike="noStrike">
                <a:solidFill>
                  <a:srgbClr val="c9211e"/>
                </a:solidFill>
                <a:latin typeface="Calibri"/>
                <a:ea typeface="DejaVu Sans"/>
              </a:rPr>
              <a:t>× 92</a:t>
            </a: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64" name="PlaceHolder 6"/>
          <p:cNvSpPr txBox="1"/>
          <p:nvPr/>
        </p:nvSpPr>
        <p:spPr>
          <a:xfrm>
            <a:off x="4679280" y="358920"/>
            <a:ext cx="2698920" cy="540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rmAutofit fontScale="90000"/>
          </a:bodyPr>
          <a:p>
            <a:pPr>
              <a:lnSpc>
                <a:spcPct val="90000"/>
              </a:lnSpc>
              <a:tabLst>
                <a:tab algn="l" pos="0"/>
              </a:tabLst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</a:rPr>
              <a:t>On s’entraine. </a:t>
            </a:r>
            <a:endParaRPr b="0" lang="fr-FR" sz="36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65" name="ZoneTexte 14"/>
          <p:cNvSpPr/>
          <p:nvPr/>
        </p:nvSpPr>
        <p:spPr>
          <a:xfrm>
            <a:off x="5476320" y="1083240"/>
            <a:ext cx="2025360" cy="516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0" lang="fr-FR" sz="2800" spc="-1" strike="noStrike">
                <a:solidFill>
                  <a:srgbClr val="000000"/>
                </a:solidFill>
                <a:latin typeface="Calibri"/>
                <a:ea typeface="DejaVu Sans"/>
              </a:rPr>
              <a:t>0,02 </a:t>
            </a:r>
            <a:r>
              <a:rPr b="0" lang="fr-FR" sz="2800" spc="-1" strike="noStrike">
                <a:solidFill>
                  <a:srgbClr val="000000"/>
                </a:solidFill>
                <a:latin typeface="Calibri"/>
                <a:ea typeface="DejaVu Sans"/>
              </a:rPr>
              <a:t>× 10 =</a:t>
            </a:r>
            <a:r>
              <a:rPr b="0" lang="fr-FR" sz="1800" spc="-1" strike="noStrike">
                <a:solidFill>
                  <a:srgbClr val="000000"/>
                </a:solidFill>
                <a:latin typeface="Calibri"/>
                <a:ea typeface="DejaVu Sans"/>
              </a:rPr>
              <a:t> </a:t>
            </a:r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66" name="ZoneTexte 40"/>
          <p:cNvSpPr/>
          <p:nvPr/>
        </p:nvSpPr>
        <p:spPr>
          <a:xfrm>
            <a:off x="6925320" y="1080000"/>
            <a:ext cx="1742760" cy="5162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1" lang="fr-FR" sz="2800" spc="-1" strike="noStrike">
                <a:solidFill>
                  <a:srgbClr val="000000"/>
                </a:solidFill>
                <a:latin typeface="Calibri"/>
                <a:ea typeface="DejaVu Sans"/>
              </a:rPr>
              <a:t>0,2</a:t>
            </a:r>
            <a:endParaRPr b="0" lang="fr-FR" sz="2800" spc="-1" strike="noStrike">
              <a:solidFill>
                <a:srgbClr val="000000"/>
              </a:solidFill>
              <a:latin typeface="Arial"/>
            </a:endParaRPr>
          </a:p>
        </p:txBody>
      </p:sp>
      <p:grpSp>
        <p:nvGrpSpPr>
          <p:cNvPr id="367" name="Groupe 3"/>
          <p:cNvGrpSpPr/>
          <p:nvPr/>
        </p:nvGrpSpPr>
        <p:grpSpPr>
          <a:xfrm>
            <a:off x="4570920" y="2160000"/>
            <a:ext cx="4425120" cy="1421280"/>
            <a:chOff x="4570920" y="2160000"/>
            <a:chExt cx="4425120" cy="1421280"/>
          </a:xfrm>
        </p:grpSpPr>
        <p:sp>
          <p:nvSpPr>
            <p:cNvPr id="368" name="Rectangle 69"/>
            <p:cNvSpPr/>
            <p:nvPr/>
          </p:nvSpPr>
          <p:spPr>
            <a:xfrm>
              <a:off x="6045480" y="2162880"/>
              <a:ext cx="739800" cy="516240"/>
            </a:xfrm>
            <a:prstGeom prst="rect">
              <a:avLst/>
            </a:prstGeom>
            <a:solidFill>
              <a:srgbClr val="ffffff"/>
            </a:solidFill>
            <a:ln w="25560">
              <a:solidFill>
                <a:srgbClr val="767171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1800" spc="-1" strike="noStrike">
                  <a:solidFill>
                    <a:srgbClr val="c00000"/>
                  </a:solidFill>
                  <a:latin typeface="Calibri"/>
                  <a:ea typeface="DejaVu Sans"/>
                </a:rPr>
                <a:t>D</a:t>
              </a:r>
              <a:endParaRPr b="0" lang="fr-FR" sz="1800" spc="-1" strike="noStrike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369" name="Rectangle 70"/>
            <p:cNvSpPr/>
            <p:nvPr/>
          </p:nvSpPr>
          <p:spPr>
            <a:xfrm>
              <a:off x="6786720" y="2162880"/>
              <a:ext cx="739800" cy="516240"/>
            </a:xfrm>
            <a:prstGeom prst="rect">
              <a:avLst/>
            </a:prstGeom>
            <a:solidFill>
              <a:srgbClr val="ffffff"/>
            </a:solidFill>
            <a:ln w="25560">
              <a:solidFill>
                <a:srgbClr val="767171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1800" spc="-1" strike="noStrike">
                  <a:solidFill>
                    <a:srgbClr val="0070c0"/>
                  </a:solidFill>
                  <a:latin typeface="Calibri"/>
                  <a:ea typeface="DejaVu Sans"/>
                </a:rPr>
                <a:t>U</a:t>
              </a:r>
              <a:endParaRPr b="0" lang="fr-FR" sz="1800" spc="-1" strike="noStrike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370" name="Rectangle 71"/>
            <p:cNvSpPr/>
            <p:nvPr/>
          </p:nvSpPr>
          <p:spPr>
            <a:xfrm>
              <a:off x="6051600" y="2680560"/>
              <a:ext cx="739800" cy="899280"/>
            </a:xfrm>
            <a:prstGeom prst="rect">
              <a:avLst/>
            </a:prstGeom>
            <a:solidFill>
              <a:srgbClr val="ffffff"/>
            </a:solidFill>
            <a:ln w="25560">
              <a:solidFill>
                <a:srgbClr val="767171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noAutofit/>
            </a:bodyPr>
            <a:p>
              <a:endParaRPr b="0" lang="fr-FR" sz="1800" spc="-1" strike="noStrike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371" name="Rectangle 72"/>
            <p:cNvSpPr/>
            <p:nvPr/>
          </p:nvSpPr>
          <p:spPr>
            <a:xfrm>
              <a:off x="6784920" y="2682000"/>
              <a:ext cx="739800" cy="899280"/>
            </a:xfrm>
            <a:prstGeom prst="rect">
              <a:avLst/>
            </a:prstGeom>
            <a:solidFill>
              <a:srgbClr val="ffffff"/>
            </a:solidFill>
            <a:ln w="25560">
              <a:solidFill>
                <a:srgbClr val="767171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noAutofit/>
            </a:bodyPr>
            <a:p>
              <a:endParaRPr b="0" lang="fr-FR" sz="1800" spc="-1" strike="noStrike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372" name="Rectangle 73"/>
            <p:cNvSpPr/>
            <p:nvPr/>
          </p:nvSpPr>
          <p:spPr>
            <a:xfrm>
              <a:off x="5309640" y="2162880"/>
              <a:ext cx="739800" cy="516960"/>
            </a:xfrm>
            <a:prstGeom prst="rect">
              <a:avLst/>
            </a:prstGeom>
            <a:solidFill>
              <a:srgbClr val="ffffff"/>
            </a:solidFill>
            <a:ln w="25560">
              <a:solidFill>
                <a:srgbClr val="767171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1800" spc="-1" strike="noStrike">
                  <a:solidFill>
                    <a:srgbClr val="00b050"/>
                  </a:solidFill>
                  <a:latin typeface="Calibri"/>
                  <a:ea typeface="DejaVu Sans"/>
                </a:rPr>
                <a:t>C</a:t>
              </a:r>
              <a:endParaRPr b="0" lang="fr-FR" sz="1800" spc="-1" strike="noStrike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373" name="Rectangle 74"/>
            <p:cNvSpPr/>
            <p:nvPr/>
          </p:nvSpPr>
          <p:spPr>
            <a:xfrm>
              <a:off x="5309640" y="2680560"/>
              <a:ext cx="739800" cy="899280"/>
            </a:xfrm>
            <a:prstGeom prst="rect">
              <a:avLst/>
            </a:prstGeom>
            <a:solidFill>
              <a:srgbClr val="ffffff"/>
            </a:solidFill>
            <a:ln w="25560">
              <a:solidFill>
                <a:srgbClr val="767171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noAutofit/>
            </a:bodyPr>
            <a:p>
              <a:endParaRPr b="0" lang="fr-FR" sz="1800" spc="-1" strike="noStrike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374" name="Rectangle 75"/>
            <p:cNvSpPr/>
            <p:nvPr/>
          </p:nvSpPr>
          <p:spPr>
            <a:xfrm>
              <a:off x="4570920" y="2162880"/>
              <a:ext cx="739800" cy="516960"/>
            </a:xfrm>
            <a:prstGeom prst="rect">
              <a:avLst/>
            </a:prstGeom>
            <a:solidFill>
              <a:srgbClr val="ffffff"/>
            </a:solidFill>
            <a:ln w="25560">
              <a:solidFill>
                <a:srgbClr val="767171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1800" spc="-1" strike="noStrike">
                  <a:solidFill>
                    <a:schemeClr val="accent4">
                      <a:lumMod val="60000"/>
                      <a:lumOff val="40000"/>
                    </a:schemeClr>
                  </a:solidFill>
                  <a:latin typeface="Calibri"/>
                  <a:ea typeface="DejaVu Sans"/>
                </a:rPr>
                <a:t>M</a:t>
              </a:r>
              <a:endParaRPr b="0" lang="fr-FR" sz="1800" spc="-1" strike="noStrike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375" name="Rectangle 76"/>
            <p:cNvSpPr/>
            <p:nvPr/>
          </p:nvSpPr>
          <p:spPr>
            <a:xfrm>
              <a:off x="4570920" y="2680560"/>
              <a:ext cx="739800" cy="899280"/>
            </a:xfrm>
            <a:prstGeom prst="rect">
              <a:avLst/>
            </a:prstGeom>
            <a:solidFill>
              <a:srgbClr val="ffffff"/>
            </a:solidFill>
            <a:ln w="25560">
              <a:solidFill>
                <a:srgbClr val="767171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noAutofit/>
            </a:bodyPr>
            <a:p>
              <a:endParaRPr b="0" lang="fr-FR" sz="1800" spc="-1" strike="noStrike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376" name="Rectangle 77"/>
            <p:cNvSpPr/>
            <p:nvPr/>
          </p:nvSpPr>
          <p:spPr>
            <a:xfrm>
              <a:off x="7513560" y="2160000"/>
              <a:ext cx="739800" cy="516240"/>
            </a:xfrm>
            <a:prstGeom prst="rect">
              <a:avLst/>
            </a:prstGeom>
            <a:solidFill>
              <a:srgbClr val="ffffff"/>
            </a:solidFill>
            <a:ln w="25560">
              <a:solidFill>
                <a:srgbClr val="767171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0" rIns="36000" tIns="45000" bIns="45000" anchor="t">
              <a:noAutofit/>
            </a:bodyPr>
            <a:p>
              <a:pPr algn="ctr">
                <a:lnSpc>
                  <a:spcPct val="100000"/>
                </a:lnSpc>
              </a:pPr>
              <a:r>
                <a:rPr b="0" lang="fr-FR" sz="1200" spc="-1" strike="noStrike">
                  <a:solidFill>
                    <a:srgbClr val="767171"/>
                  </a:solidFill>
                  <a:latin typeface="Calibri"/>
                  <a:ea typeface="DejaVu Sans"/>
                </a:rPr>
                <a:t>dixièmes</a:t>
              </a:r>
              <a:endParaRPr b="0" lang="fr-FR" sz="1200" spc="-1" strike="noStrike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377" name="Rectangle 78"/>
            <p:cNvSpPr/>
            <p:nvPr/>
          </p:nvSpPr>
          <p:spPr>
            <a:xfrm>
              <a:off x="8256240" y="2162880"/>
              <a:ext cx="739800" cy="516240"/>
            </a:xfrm>
            <a:prstGeom prst="rect">
              <a:avLst/>
            </a:prstGeom>
            <a:solidFill>
              <a:srgbClr val="ffffff"/>
            </a:solidFill>
            <a:ln w="25560">
              <a:solidFill>
                <a:srgbClr val="767171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0" rIns="36000" tIns="45000" bIns="45000" anchor="t">
              <a:noAutofit/>
            </a:bodyPr>
            <a:p>
              <a:pPr algn="ctr">
                <a:lnSpc>
                  <a:spcPct val="100000"/>
                </a:lnSpc>
              </a:pPr>
              <a:r>
                <a:rPr b="0" lang="fr-FR" sz="1200" spc="-1" strike="noStrike">
                  <a:solidFill>
                    <a:srgbClr val="767171"/>
                  </a:solidFill>
                  <a:latin typeface="Calibri"/>
                  <a:ea typeface="DejaVu Sans"/>
                </a:rPr>
                <a:t>centièmes</a:t>
              </a:r>
              <a:endParaRPr b="0" lang="fr-FR" sz="1200" spc="-1" strike="noStrike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378" name="Rectangle 79"/>
            <p:cNvSpPr/>
            <p:nvPr/>
          </p:nvSpPr>
          <p:spPr>
            <a:xfrm>
              <a:off x="7515000" y="2680560"/>
              <a:ext cx="739800" cy="899280"/>
            </a:xfrm>
            <a:prstGeom prst="rect">
              <a:avLst/>
            </a:prstGeom>
            <a:solidFill>
              <a:srgbClr val="ffffff"/>
            </a:solidFill>
            <a:ln w="25560">
              <a:solidFill>
                <a:srgbClr val="767171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noAutofit/>
            </a:bodyPr>
            <a:p>
              <a:endParaRPr b="0" lang="fr-FR" sz="1800" spc="-1" strike="noStrike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379" name="Rectangle 80"/>
            <p:cNvSpPr/>
            <p:nvPr/>
          </p:nvSpPr>
          <p:spPr>
            <a:xfrm>
              <a:off x="8255160" y="2680560"/>
              <a:ext cx="739800" cy="899280"/>
            </a:xfrm>
            <a:prstGeom prst="rect">
              <a:avLst/>
            </a:prstGeom>
            <a:solidFill>
              <a:srgbClr val="ffffff"/>
            </a:solidFill>
            <a:ln w="25560">
              <a:solidFill>
                <a:srgbClr val="767171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noAutofit/>
            </a:bodyPr>
            <a:p>
              <a:endParaRPr b="0" lang="fr-FR" sz="1800" spc="-1" strike="noStrike">
                <a:solidFill>
                  <a:srgbClr val="000000"/>
                </a:solidFill>
                <a:latin typeface="Arial"/>
              </a:endParaRPr>
            </a:p>
          </p:txBody>
        </p:sp>
        <mc:AlternateContent>
          <mc:Choice xmlns:a14="http://schemas.microsoft.com/office/drawing/2010/main" Requires="a14">
            <p:sp>
              <p:nvSpPr>
                <p:cNvPr id="380" name="ZoneTexte 41"/>
                <p:cNvSpPr txBox="1"/>
                <p:nvPr/>
              </p:nvSpPr>
              <p:spPr>
                <a:xfrm>
                  <a:off x="7680240" y="2360880"/>
                  <a:ext cx="455400" cy="258840"/>
                </a:xfrm>
                <a:prstGeom prst="rect">
                  <a:avLst/>
                </a:prstGeom>
              </p:spPr>
              <p:txBody>
                <a:bodyPr/>
                <a:p>
                  <a14:m>
                    <m:oMath xmlns:m="http://schemas.openxmlformats.org/officeDocument/2006/math">
                      <m:f>
                        <m:num>
                          <m:r>
                            <m:t xml:space="preserve">1</m:t>
                          </m:r>
                        </m:num>
                        <m:den>
                          <m:r>
                            <m:t xml:space="preserve">10</m:t>
                          </m:r>
                        </m:den>
                      </m:f>
                      <m:r>
                        <m:t xml:space="preserve">=</m:t>
                      </m:r>
                      <m:r>
                        <m:t xml:space="preserve">0,1</m:t>
                      </m:r>
                    </m:oMath>
                  </a14:m>
                </a:p>
              </p:txBody>
            </p:sp>
          </mc:Choice>
          <mc:Fallback/>
        </mc:AlternateContent>
        <mc:AlternateContent>
          <mc:Choice xmlns:a14="http://schemas.microsoft.com/office/drawing/2010/main" Requires="a14">
            <p:sp>
              <p:nvSpPr>
                <p:cNvPr id="381" name="ZoneTexte 43"/>
                <p:cNvSpPr txBox="1"/>
                <p:nvPr/>
              </p:nvSpPr>
              <p:spPr>
                <a:xfrm>
                  <a:off x="8363880" y="2371320"/>
                  <a:ext cx="583560" cy="258840"/>
                </a:xfrm>
                <a:prstGeom prst="rect">
                  <a:avLst/>
                </a:prstGeom>
              </p:spPr>
              <p:txBody>
                <a:bodyPr/>
                <a:p>
                  <a14:m>
                    <m:oMath xmlns:m="http://schemas.openxmlformats.org/officeDocument/2006/math">
                      <m:f>
                        <m:num>
                          <m:r>
                            <m:t xml:space="preserve">1</m:t>
                          </m:r>
                        </m:num>
                        <m:den>
                          <m:r>
                            <m:t xml:space="preserve">100</m:t>
                          </m:r>
                        </m:den>
                      </m:f>
                      <m:r>
                        <m:t xml:space="preserve">=</m:t>
                      </m:r>
                      <m:r>
                        <m:t xml:space="preserve">0,01</m:t>
                      </m:r>
                    </m:oMath>
                  </a14:m>
                </a:p>
              </p:txBody>
            </p:sp>
          </mc:Choice>
          <mc:Fallback/>
        </mc:AlternateContent>
      </p:grpSp>
      <p:sp>
        <p:nvSpPr>
          <p:cNvPr id="382" name="ZoneTexte 47"/>
          <p:cNvSpPr/>
          <p:nvPr/>
        </p:nvSpPr>
        <p:spPr>
          <a:xfrm>
            <a:off x="8462880" y="2700000"/>
            <a:ext cx="315360" cy="4561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2400" spc="-1" strike="noStrike">
                <a:solidFill>
                  <a:srgbClr val="000000"/>
                </a:solidFill>
                <a:latin typeface="Calibri"/>
                <a:ea typeface="DejaVu Sans"/>
              </a:rPr>
              <a:t>2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83" name="ZoneTexte 71"/>
          <p:cNvSpPr/>
          <p:nvPr/>
        </p:nvSpPr>
        <p:spPr>
          <a:xfrm>
            <a:off x="6967080" y="2698200"/>
            <a:ext cx="315360" cy="4561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2400" spc="-1" strike="noStrike">
                <a:solidFill>
                  <a:srgbClr val="000000"/>
                </a:solidFill>
                <a:latin typeface="Calibri"/>
                <a:ea typeface="DejaVu Sans"/>
              </a:rPr>
              <a:t>0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84" name="ZoneTexte 72"/>
          <p:cNvSpPr/>
          <p:nvPr/>
        </p:nvSpPr>
        <p:spPr>
          <a:xfrm>
            <a:off x="6255720" y="3143160"/>
            <a:ext cx="315360" cy="4561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1" lang="fr-FR" sz="2400" spc="-1" strike="noStrike">
                <a:solidFill>
                  <a:srgbClr val="b74391"/>
                </a:solidFill>
                <a:latin typeface="Calibri"/>
                <a:ea typeface="DejaVu Sans"/>
              </a:rPr>
              <a:t>0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85" name="ZoneTexte 73"/>
          <p:cNvSpPr/>
          <p:nvPr/>
        </p:nvSpPr>
        <p:spPr>
          <a:xfrm>
            <a:off x="7685640" y="3118680"/>
            <a:ext cx="315360" cy="4561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1" lang="fr-FR" sz="2400" spc="-1" strike="noStrike">
                <a:solidFill>
                  <a:srgbClr val="b74391"/>
                </a:solidFill>
                <a:latin typeface="Calibri"/>
                <a:ea typeface="DejaVu Sans"/>
              </a:rPr>
              <a:t>2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86" name="ZoneTexte 74"/>
          <p:cNvSpPr/>
          <p:nvPr/>
        </p:nvSpPr>
        <p:spPr>
          <a:xfrm>
            <a:off x="7347960" y="2873520"/>
            <a:ext cx="268560" cy="6998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b74391"/>
                </a:solidFill>
                <a:latin typeface="Calibri"/>
                <a:ea typeface="DejaVu Sans"/>
              </a:rPr>
              <a:t>,</a:t>
            </a:r>
            <a:endParaRPr b="0" lang="fr-FR" sz="40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87" name="ZoneTexte 86"/>
          <p:cNvSpPr/>
          <p:nvPr/>
        </p:nvSpPr>
        <p:spPr>
          <a:xfrm>
            <a:off x="7678080" y="2700000"/>
            <a:ext cx="315360" cy="4561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2400" spc="-1" strike="noStrike">
                <a:solidFill>
                  <a:srgbClr val="000000"/>
                </a:solidFill>
                <a:latin typeface="Calibri"/>
                <a:ea typeface="DejaVu Sans"/>
              </a:rPr>
              <a:t>0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88" name="ZoneTexte 87"/>
          <p:cNvSpPr/>
          <p:nvPr/>
        </p:nvSpPr>
        <p:spPr>
          <a:xfrm>
            <a:off x="6951960" y="3128760"/>
            <a:ext cx="315360" cy="4561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1" lang="fr-FR" sz="2400" spc="-1" strike="noStrike">
                <a:solidFill>
                  <a:srgbClr val="b74391"/>
                </a:solidFill>
                <a:latin typeface="Calibri"/>
                <a:ea typeface="DejaVu Sans"/>
              </a:rPr>
              <a:t>0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89" name="ZoneTexte 88"/>
          <p:cNvSpPr/>
          <p:nvPr/>
        </p:nvSpPr>
        <p:spPr>
          <a:xfrm>
            <a:off x="7369920" y="2516400"/>
            <a:ext cx="268560" cy="6998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000000"/>
                </a:solidFill>
                <a:latin typeface="Calibri"/>
                <a:ea typeface="DejaVu Sans"/>
              </a:rPr>
              <a:t>,</a:t>
            </a:r>
            <a:endParaRPr b="0" lang="fr-FR" sz="4000" spc="-1" strike="noStrike">
              <a:solidFill>
                <a:srgbClr val="000000"/>
              </a:solidFill>
              <a:latin typeface="Arial"/>
            </a:endParaRPr>
          </a:p>
        </p:txBody>
      </p:sp>
      <p:cxnSp>
        <p:nvCxnSpPr>
          <p:cNvPr id="390" name="Connecteur droit avec flèche 13"/>
          <p:cNvCxnSpPr/>
          <p:nvPr/>
        </p:nvCxnSpPr>
        <p:spPr>
          <a:xfrm flipH="1">
            <a:off x="6571440" y="2910240"/>
            <a:ext cx="414720" cy="460800"/>
          </a:xfrm>
          <a:prstGeom prst="straightConnector1">
            <a:avLst/>
          </a:prstGeom>
          <a:ln w="0">
            <a:solidFill>
              <a:srgbClr val="b74391"/>
            </a:solidFill>
            <a:tailEnd len="med" type="triangle" w="med"/>
          </a:ln>
        </p:spPr>
      </p:cxnSp>
      <p:cxnSp>
        <p:nvCxnSpPr>
          <p:cNvPr id="391" name="Connecteur droit avec flèche 14"/>
          <p:cNvCxnSpPr/>
          <p:nvPr/>
        </p:nvCxnSpPr>
        <p:spPr>
          <a:xfrm flipH="1">
            <a:off x="7310520" y="2940840"/>
            <a:ext cx="414720" cy="460800"/>
          </a:xfrm>
          <a:prstGeom prst="straightConnector1">
            <a:avLst/>
          </a:prstGeom>
          <a:ln w="0">
            <a:solidFill>
              <a:srgbClr val="b74391"/>
            </a:solidFill>
            <a:tailEnd len="med" type="triangle" w="med"/>
          </a:ln>
        </p:spPr>
      </p:cxnSp>
      <p:cxnSp>
        <p:nvCxnSpPr>
          <p:cNvPr id="392" name="Connecteur droit avec flèche 15"/>
          <p:cNvCxnSpPr/>
          <p:nvPr/>
        </p:nvCxnSpPr>
        <p:spPr>
          <a:xfrm flipH="1">
            <a:off x="8110800" y="2944440"/>
            <a:ext cx="414720" cy="460800"/>
          </a:xfrm>
          <a:prstGeom prst="straightConnector1">
            <a:avLst/>
          </a:prstGeom>
          <a:ln w="0">
            <a:solidFill>
              <a:srgbClr val="b74391"/>
            </a:solidFill>
            <a:tailEnd len="med" type="triangle" w="med"/>
          </a:ln>
        </p:spPr>
      </p:cxn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3" name="PlaceHolder 1"/>
          <p:cNvSpPr>
            <a:spLocks noGrp="1"/>
          </p:cNvSpPr>
          <p:nvPr>
            <p:ph type="title"/>
          </p:nvPr>
        </p:nvSpPr>
        <p:spPr>
          <a:xfrm>
            <a:off x="4680000" y="360000"/>
            <a:ext cx="2698920" cy="540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rmAutofit fontScale="90000"/>
          </a:bodyPr>
          <a:p>
            <a:pPr indent="0">
              <a:lnSpc>
                <a:spcPct val="90000"/>
              </a:lnSpc>
              <a:buNone/>
              <a:tabLst>
                <a:tab algn="l" pos="0"/>
              </a:tabLst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</a:rPr>
              <a:t>On s’entraine. </a:t>
            </a:r>
            <a:endParaRPr b="0" lang="fr-FR" sz="36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94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0400" cy="36648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0">
              <a:spcBef>
                <a:spcPts val="1417"/>
              </a:spcBef>
              <a:buNone/>
            </a:pPr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95" name=""/>
          <p:cNvSpPr/>
          <p:nvPr/>
        </p:nvSpPr>
        <p:spPr>
          <a:xfrm flipV="1">
            <a:off x="4501080" y="368640"/>
            <a:ext cx="360" cy="6480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rIns="90000" tIns="90000" bIns="90000" anchor="t" anchorCtr="1">
            <a:noAutofit/>
          </a:bodyPr>
          <a:p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96" name="ZoneTexte 15"/>
          <p:cNvSpPr/>
          <p:nvPr/>
        </p:nvSpPr>
        <p:spPr>
          <a:xfrm>
            <a:off x="720000" y="2698920"/>
            <a:ext cx="3238920" cy="7606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2 </a:t>
            </a:r>
            <a:r>
              <a:rPr b="0" lang="fr-FR" sz="4400" spc="-1" strike="noStrike">
                <a:solidFill>
                  <a:srgbClr val="c00000"/>
                </a:solidFill>
                <a:latin typeface="Calibri"/>
                <a:ea typeface="DejaVu Sans"/>
              </a:rPr>
              <a:t>× 90 </a:t>
            </a: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+ 2</a:t>
            </a:r>
            <a:r>
              <a:rPr b="0" lang="fr-FR" sz="4400" spc="-1" strike="noStrike">
                <a:solidFill>
                  <a:srgbClr val="4472c4"/>
                </a:solidFill>
                <a:latin typeface="Calibri"/>
                <a:ea typeface="DejaVu Sans"/>
              </a:rPr>
              <a:t> </a:t>
            </a:r>
            <a:r>
              <a:rPr b="0" lang="fr-FR" sz="4400" spc="-1" strike="noStrike">
                <a:solidFill>
                  <a:srgbClr val="c00000"/>
                </a:solidFill>
                <a:latin typeface="Calibri"/>
                <a:ea typeface="DejaVu Sans"/>
              </a:rPr>
              <a:t>× 2</a:t>
            </a: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grpSp>
        <p:nvGrpSpPr>
          <p:cNvPr id="397" name="Groupe 21"/>
          <p:cNvGrpSpPr/>
          <p:nvPr/>
        </p:nvGrpSpPr>
        <p:grpSpPr>
          <a:xfrm>
            <a:off x="1113840" y="3418920"/>
            <a:ext cx="763560" cy="793800"/>
            <a:chOff x="1113840" y="3418920"/>
            <a:chExt cx="763560" cy="793800"/>
          </a:xfrm>
        </p:grpSpPr>
        <p:cxnSp>
          <p:nvCxnSpPr>
            <p:cNvPr id="398" name="Connecteur droit 25"/>
            <p:cNvCxnSpPr/>
            <p:nvPr/>
          </p:nvCxnSpPr>
          <p:spPr>
            <a:xfrm flipV="1">
              <a:off x="1447920" y="3418920"/>
              <a:ext cx="429840" cy="783360"/>
            </a:xfrm>
            <a:prstGeom prst="straightConnector1">
              <a:avLst/>
            </a:prstGeom>
            <a:ln w="19080">
              <a:solidFill>
                <a:srgbClr val="c9211e"/>
              </a:solidFill>
              <a:round/>
            </a:ln>
          </p:spPr>
        </p:cxnSp>
        <p:cxnSp>
          <p:nvCxnSpPr>
            <p:cNvPr id="399" name="Connecteur droit 26"/>
            <p:cNvCxnSpPr/>
            <p:nvPr/>
          </p:nvCxnSpPr>
          <p:spPr>
            <a:xfrm>
              <a:off x="1113840" y="3418920"/>
              <a:ext cx="336240" cy="794160"/>
            </a:xfrm>
            <a:prstGeom prst="straightConnector1">
              <a:avLst/>
            </a:prstGeom>
            <a:ln w="19080">
              <a:solidFill>
                <a:srgbClr val="c9211e"/>
              </a:solidFill>
              <a:round/>
            </a:ln>
          </p:spPr>
        </p:cxnSp>
      </p:grpSp>
      <p:grpSp>
        <p:nvGrpSpPr>
          <p:cNvPr id="400" name="Groupe 22"/>
          <p:cNvGrpSpPr/>
          <p:nvPr/>
        </p:nvGrpSpPr>
        <p:grpSpPr>
          <a:xfrm>
            <a:off x="1440000" y="2158920"/>
            <a:ext cx="1801080" cy="624600"/>
            <a:chOff x="1440000" y="2158920"/>
            <a:chExt cx="1801080" cy="624600"/>
          </a:xfrm>
        </p:grpSpPr>
        <p:cxnSp>
          <p:nvCxnSpPr>
            <p:cNvPr id="401" name="Connecteur droit 27"/>
            <p:cNvCxnSpPr/>
            <p:nvPr/>
          </p:nvCxnSpPr>
          <p:spPr>
            <a:xfrm>
              <a:off x="2339640" y="2167560"/>
              <a:ext cx="901800" cy="616320"/>
            </a:xfrm>
            <a:prstGeom prst="straightConnector1">
              <a:avLst/>
            </a:prstGeom>
            <a:ln w="19080">
              <a:solidFill>
                <a:srgbClr val="c00000"/>
              </a:solidFill>
              <a:round/>
            </a:ln>
          </p:spPr>
        </p:cxnSp>
        <p:cxnSp>
          <p:nvCxnSpPr>
            <p:cNvPr id="402" name="Connecteur droit 28"/>
            <p:cNvCxnSpPr/>
            <p:nvPr/>
          </p:nvCxnSpPr>
          <p:spPr>
            <a:xfrm flipV="1">
              <a:off x="1440000" y="2158920"/>
              <a:ext cx="902160" cy="615240"/>
            </a:xfrm>
            <a:prstGeom prst="straightConnector1">
              <a:avLst/>
            </a:prstGeom>
            <a:ln w="19080">
              <a:solidFill>
                <a:srgbClr val="c00000"/>
              </a:solidFill>
              <a:round/>
            </a:ln>
          </p:spPr>
        </p:cxnSp>
      </p:grpSp>
      <p:sp>
        <p:nvSpPr>
          <p:cNvPr id="403" name="ZoneTexte 18"/>
          <p:cNvSpPr/>
          <p:nvPr/>
        </p:nvSpPr>
        <p:spPr>
          <a:xfrm>
            <a:off x="1196640" y="4098240"/>
            <a:ext cx="2402280" cy="7606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180   +   4</a:t>
            </a: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grpSp>
        <p:nvGrpSpPr>
          <p:cNvPr id="404" name="Groupe 23"/>
          <p:cNvGrpSpPr/>
          <p:nvPr/>
        </p:nvGrpSpPr>
        <p:grpSpPr>
          <a:xfrm>
            <a:off x="1620000" y="4858920"/>
            <a:ext cx="1441080" cy="762840"/>
            <a:chOff x="1620000" y="4858920"/>
            <a:chExt cx="1441080" cy="762840"/>
          </a:xfrm>
        </p:grpSpPr>
        <p:cxnSp>
          <p:nvCxnSpPr>
            <p:cNvPr id="405" name="Connecteur droit 29"/>
            <p:cNvCxnSpPr/>
            <p:nvPr/>
          </p:nvCxnSpPr>
          <p:spPr>
            <a:xfrm flipV="1">
              <a:off x="2339640" y="4858920"/>
              <a:ext cx="721800" cy="752400"/>
            </a:xfrm>
            <a:prstGeom prst="straightConnector1">
              <a:avLst/>
            </a:prstGeom>
            <a:ln w="19080">
              <a:solidFill>
                <a:srgbClr val="4472c4"/>
              </a:solidFill>
              <a:round/>
            </a:ln>
          </p:spPr>
        </p:cxnSp>
        <p:cxnSp>
          <p:nvCxnSpPr>
            <p:cNvPr id="406" name="Connecteur droit 30"/>
            <p:cNvCxnSpPr/>
            <p:nvPr/>
          </p:nvCxnSpPr>
          <p:spPr>
            <a:xfrm>
              <a:off x="1620000" y="4870080"/>
              <a:ext cx="721800" cy="752040"/>
            </a:xfrm>
            <a:prstGeom prst="straightConnector1">
              <a:avLst/>
            </a:prstGeom>
            <a:ln w="19080">
              <a:solidFill>
                <a:srgbClr val="4472c4"/>
              </a:solidFill>
              <a:round/>
            </a:ln>
          </p:spPr>
        </p:cxnSp>
      </p:grpSp>
      <p:sp>
        <p:nvSpPr>
          <p:cNvPr id="407" name="ZoneTexte 34"/>
          <p:cNvSpPr/>
          <p:nvPr/>
        </p:nvSpPr>
        <p:spPr>
          <a:xfrm>
            <a:off x="1800000" y="5538960"/>
            <a:ext cx="1079280" cy="7606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184</a:t>
            </a: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grpSp>
        <p:nvGrpSpPr>
          <p:cNvPr id="408" name="Groupe 24"/>
          <p:cNvGrpSpPr/>
          <p:nvPr/>
        </p:nvGrpSpPr>
        <p:grpSpPr>
          <a:xfrm>
            <a:off x="2880000" y="3418920"/>
            <a:ext cx="763560" cy="793800"/>
            <a:chOff x="2880000" y="3418920"/>
            <a:chExt cx="763560" cy="793800"/>
          </a:xfrm>
        </p:grpSpPr>
        <p:cxnSp>
          <p:nvCxnSpPr>
            <p:cNvPr id="409" name="Connecteur droit 31"/>
            <p:cNvCxnSpPr/>
            <p:nvPr/>
          </p:nvCxnSpPr>
          <p:spPr>
            <a:xfrm flipV="1">
              <a:off x="3214080" y="3418920"/>
              <a:ext cx="429840" cy="783360"/>
            </a:xfrm>
            <a:prstGeom prst="straightConnector1">
              <a:avLst/>
            </a:prstGeom>
            <a:ln w="19080">
              <a:solidFill>
                <a:srgbClr val="c9211e"/>
              </a:solidFill>
              <a:round/>
            </a:ln>
          </p:spPr>
        </p:cxnSp>
        <p:cxnSp>
          <p:nvCxnSpPr>
            <p:cNvPr id="410" name="Connecteur droit 32"/>
            <p:cNvCxnSpPr/>
            <p:nvPr/>
          </p:nvCxnSpPr>
          <p:spPr>
            <a:xfrm>
              <a:off x="2880000" y="3418920"/>
              <a:ext cx="336240" cy="794160"/>
            </a:xfrm>
            <a:prstGeom prst="straightConnector1">
              <a:avLst/>
            </a:prstGeom>
            <a:ln w="19080">
              <a:solidFill>
                <a:srgbClr val="c9211e"/>
              </a:solidFill>
              <a:round/>
            </a:ln>
          </p:spPr>
        </p:cxnSp>
      </p:grpSp>
      <p:sp>
        <p:nvSpPr>
          <p:cNvPr id="411" name="ZoneTexte 35"/>
          <p:cNvSpPr/>
          <p:nvPr/>
        </p:nvSpPr>
        <p:spPr>
          <a:xfrm>
            <a:off x="1080000" y="1398960"/>
            <a:ext cx="2878920" cy="7606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2 </a:t>
            </a:r>
            <a:r>
              <a:rPr b="0" lang="fr-FR" sz="4400" spc="-1" strike="noStrike">
                <a:solidFill>
                  <a:srgbClr val="c9211e"/>
                </a:solidFill>
                <a:latin typeface="Calibri"/>
                <a:ea typeface="DejaVu Sans"/>
              </a:rPr>
              <a:t>× (90 + 2)</a:t>
            </a: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12" name="ZoneTexte 36"/>
          <p:cNvSpPr/>
          <p:nvPr/>
        </p:nvSpPr>
        <p:spPr>
          <a:xfrm>
            <a:off x="1620000" y="538920"/>
            <a:ext cx="1985400" cy="7606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2 </a:t>
            </a:r>
            <a:r>
              <a:rPr b="0" lang="fr-FR" sz="4400" spc="-1" strike="noStrike">
                <a:solidFill>
                  <a:srgbClr val="c9211e"/>
                </a:solidFill>
                <a:latin typeface="Calibri"/>
                <a:ea typeface="DejaVu Sans"/>
              </a:rPr>
              <a:t>× 92</a:t>
            </a: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13" name="ZoneTexte 89"/>
          <p:cNvSpPr/>
          <p:nvPr/>
        </p:nvSpPr>
        <p:spPr>
          <a:xfrm>
            <a:off x="5732280" y="1087200"/>
            <a:ext cx="1770120" cy="516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0" lang="fr-FR" sz="2800" spc="-1" strike="noStrike">
                <a:solidFill>
                  <a:srgbClr val="000000"/>
                </a:solidFill>
                <a:latin typeface="Calibri"/>
                <a:ea typeface="DejaVu Sans"/>
              </a:rPr>
              <a:t>263 ÷ 10 =</a:t>
            </a:r>
            <a:endParaRPr b="0" lang="fr-FR" sz="2800" spc="-1" strike="noStrike">
              <a:solidFill>
                <a:srgbClr val="000000"/>
              </a:solidFill>
              <a:latin typeface="Arial"/>
            </a:endParaRPr>
          </a:p>
        </p:txBody>
      </p:sp>
      <p:grpSp>
        <p:nvGrpSpPr>
          <p:cNvPr id="414" name="Groupe 7"/>
          <p:cNvGrpSpPr/>
          <p:nvPr/>
        </p:nvGrpSpPr>
        <p:grpSpPr>
          <a:xfrm>
            <a:off x="4571280" y="2161440"/>
            <a:ext cx="4425120" cy="1419840"/>
            <a:chOff x="4571280" y="2161440"/>
            <a:chExt cx="4425120" cy="1419840"/>
          </a:xfrm>
        </p:grpSpPr>
        <p:sp>
          <p:nvSpPr>
            <p:cNvPr id="415" name="Rectangle 81"/>
            <p:cNvSpPr/>
            <p:nvPr/>
          </p:nvSpPr>
          <p:spPr>
            <a:xfrm>
              <a:off x="6045840" y="2164320"/>
              <a:ext cx="739800" cy="516240"/>
            </a:xfrm>
            <a:prstGeom prst="rect">
              <a:avLst/>
            </a:prstGeom>
            <a:solidFill>
              <a:srgbClr val="ffffff"/>
            </a:solidFill>
            <a:ln w="25560">
              <a:solidFill>
                <a:srgbClr val="767171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1800" spc="-1" strike="noStrike">
                  <a:solidFill>
                    <a:srgbClr val="c00000"/>
                  </a:solidFill>
                  <a:latin typeface="Calibri"/>
                  <a:ea typeface="DejaVu Sans"/>
                </a:rPr>
                <a:t>D</a:t>
              </a:r>
              <a:endParaRPr b="0" lang="fr-FR" sz="1800" spc="-1" strike="noStrike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416" name="Rectangle 82"/>
            <p:cNvSpPr/>
            <p:nvPr/>
          </p:nvSpPr>
          <p:spPr>
            <a:xfrm>
              <a:off x="6787080" y="2164320"/>
              <a:ext cx="739800" cy="516240"/>
            </a:xfrm>
            <a:prstGeom prst="rect">
              <a:avLst/>
            </a:prstGeom>
            <a:solidFill>
              <a:srgbClr val="ffffff"/>
            </a:solidFill>
            <a:ln w="25560">
              <a:solidFill>
                <a:srgbClr val="767171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1800" spc="-1" strike="noStrike">
                  <a:solidFill>
                    <a:srgbClr val="0070c0"/>
                  </a:solidFill>
                  <a:latin typeface="Calibri"/>
                  <a:ea typeface="DejaVu Sans"/>
                </a:rPr>
                <a:t>U</a:t>
              </a:r>
              <a:endParaRPr b="0" lang="fr-FR" sz="1800" spc="-1" strike="noStrike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417" name="Rectangle 83"/>
            <p:cNvSpPr/>
            <p:nvPr/>
          </p:nvSpPr>
          <p:spPr>
            <a:xfrm>
              <a:off x="6045840" y="2682000"/>
              <a:ext cx="739800" cy="899280"/>
            </a:xfrm>
            <a:prstGeom prst="rect">
              <a:avLst/>
            </a:prstGeom>
            <a:solidFill>
              <a:srgbClr val="ffffff"/>
            </a:solidFill>
            <a:ln w="25560">
              <a:solidFill>
                <a:srgbClr val="767171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noAutofit/>
            </a:bodyPr>
            <a:p>
              <a:endParaRPr b="0" lang="fr-FR" sz="1800" spc="-1" strike="noStrike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418" name="Rectangle 84"/>
            <p:cNvSpPr/>
            <p:nvPr/>
          </p:nvSpPr>
          <p:spPr>
            <a:xfrm>
              <a:off x="6787080" y="2682000"/>
              <a:ext cx="739800" cy="899280"/>
            </a:xfrm>
            <a:prstGeom prst="rect">
              <a:avLst/>
            </a:prstGeom>
            <a:solidFill>
              <a:srgbClr val="ffffff"/>
            </a:solidFill>
            <a:ln w="25560">
              <a:solidFill>
                <a:srgbClr val="767171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noAutofit/>
            </a:bodyPr>
            <a:p>
              <a:endParaRPr b="0" lang="fr-FR" sz="1800" spc="-1" strike="noStrike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419" name="Rectangle 85"/>
            <p:cNvSpPr/>
            <p:nvPr/>
          </p:nvSpPr>
          <p:spPr>
            <a:xfrm>
              <a:off x="5310000" y="2164320"/>
              <a:ext cx="739800" cy="516960"/>
            </a:xfrm>
            <a:prstGeom prst="rect">
              <a:avLst/>
            </a:prstGeom>
            <a:solidFill>
              <a:srgbClr val="ffffff"/>
            </a:solidFill>
            <a:ln w="25560">
              <a:solidFill>
                <a:srgbClr val="767171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1800" spc="-1" strike="noStrike">
                  <a:solidFill>
                    <a:srgbClr val="00b050"/>
                  </a:solidFill>
                  <a:latin typeface="Calibri"/>
                  <a:ea typeface="DejaVu Sans"/>
                </a:rPr>
                <a:t>C</a:t>
              </a:r>
              <a:endParaRPr b="0" lang="fr-FR" sz="1800" spc="-1" strike="noStrike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420" name="Rectangle 86"/>
            <p:cNvSpPr/>
            <p:nvPr/>
          </p:nvSpPr>
          <p:spPr>
            <a:xfrm>
              <a:off x="5310000" y="2682000"/>
              <a:ext cx="739800" cy="899280"/>
            </a:xfrm>
            <a:prstGeom prst="rect">
              <a:avLst/>
            </a:prstGeom>
            <a:solidFill>
              <a:srgbClr val="ffffff"/>
            </a:solidFill>
            <a:ln w="25560">
              <a:solidFill>
                <a:srgbClr val="767171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noAutofit/>
            </a:bodyPr>
            <a:p>
              <a:endParaRPr b="0" lang="fr-FR" sz="1800" spc="-1" strike="noStrike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421" name="Rectangle 87"/>
            <p:cNvSpPr/>
            <p:nvPr/>
          </p:nvSpPr>
          <p:spPr>
            <a:xfrm>
              <a:off x="4571280" y="2164320"/>
              <a:ext cx="739800" cy="516960"/>
            </a:xfrm>
            <a:prstGeom prst="rect">
              <a:avLst/>
            </a:prstGeom>
            <a:solidFill>
              <a:srgbClr val="ffffff"/>
            </a:solidFill>
            <a:ln w="25560">
              <a:solidFill>
                <a:srgbClr val="767171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1800" spc="-1" strike="noStrike">
                  <a:solidFill>
                    <a:schemeClr val="accent4">
                      <a:lumMod val="60000"/>
                      <a:lumOff val="40000"/>
                    </a:schemeClr>
                  </a:solidFill>
                  <a:latin typeface="Calibri"/>
                  <a:ea typeface="DejaVu Sans"/>
                </a:rPr>
                <a:t>M</a:t>
              </a:r>
              <a:endParaRPr b="0" lang="fr-FR" sz="1800" spc="-1" strike="noStrike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422" name="Rectangle 88"/>
            <p:cNvSpPr/>
            <p:nvPr/>
          </p:nvSpPr>
          <p:spPr>
            <a:xfrm>
              <a:off x="4571280" y="2682000"/>
              <a:ext cx="739800" cy="899280"/>
            </a:xfrm>
            <a:prstGeom prst="rect">
              <a:avLst/>
            </a:prstGeom>
            <a:solidFill>
              <a:srgbClr val="ffffff"/>
            </a:solidFill>
            <a:ln w="25560">
              <a:solidFill>
                <a:srgbClr val="767171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noAutofit/>
            </a:bodyPr>
            <a:p>
              <a:endParaRPr b="0" lang="fr-FR" sz="1800" spc="-1" strike="noStrike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423" name="Rectangle 89"/>
            <p:cNvSpPr/>
            <p:nvPr/>
          </p:nvSpPr>
          <p:spPr>
            <a:xfrm>
              <a:off x="7513920" y="2161440"/>
              <a:ext cx="739800" cy="516240"/>
            </a:xfrm>
            <a:prstGeom prst="rect">
              <a:avLst/>
            </a:prstGeom>
            <a:solidFill>
              <a:srgbClr val="ffffff"/>
            </a:solidFill>
            <a:ln w="25560">
              <a:solidFill>
                <a:srgbClr val="767171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0" rIns="36000" tIns="45000" bIns="45000" anchor="t">
              <a:noAutofit/>
            </a:bodyPr>
            <a:p>
              <a:pPr algn="ctr">
                <a:lnSpc>
                  <a:spcPct val="100000"/>
                </a:lnSpc>
              </a:pPr>
              <a:r>
                <a:rPr b="0" lang="fr-FR" sz="1200" spc="-1" strike="noStrike">
                  <a:solidFill>
                    <a:srgbClr val="767171"/>
                  </a:solidFill>
                  <a:latin typeface="Calibri"/>
                  <a:ea typeface="DejaVu Sans"/>
                </a:rPr>
                <a:t>dixièmes</a:t>
              </a:r>
              <a:endParaRPr b="0" lang="fr-FR" sz="1200" spc="-1" strike="noStrike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424" name="Rectangle 90"/>
            <p:cNvSpPr/>
            <p:nvPr/>
          </p:nvSpPr>
          <p:spPr>
            <a:xfrm>
              <a:off x="8256600" y="2164320"/>
              <a:ext cx="739800" cy="516240"/>
            </a:xfrm>
            <a:prstGeom prst="rect">
              <a:avLst/>
            </a:prstGeom>
            <a:solidFill>
              <a:srgbClr val="ffffff"/>
            </a:solidFill>
            <a:ln w="25560">
              <a:solidFill>
                <a:srgbClr val="767171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0" rIns="36000" tIns="45000" bIns="45000" anchor="t">
              <a:noAutofit/>
            </a:bodyPr>
            <a:p>
              <a:pPr algn="ctr">
                <a:lnSpc>
                  <a:spcPct val="100000"/>
                </a:lnSpc>
              </a:pPr>
              <a:r>
                <a:rPr b="0" lang="fr-FR" sz="1200" spc="-1" strike="noStrike">
                  <a:solidFill>
                    <a:srgbClr val="767171"/>
                  </a:solidFill>
                  <a:latin typeface="Calibri"/>
                  <a:ea typeface="DejaVu Sans"/>
                </a:rPr>
                <a:t>centièmes</a:t>
              </a:r>
              <a:endParaRPr b="0" lang="fr-FR" sz="1200" spc="-1" strike="noStrike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425" name="Rectangle 91"/>
            <p:cNvSpPr/>
            <p:nvPr/>
          </p:nvSpPr>
          <p:spPr>
            <a:xfrm>
              <a:off x="7515360" y="2682000"/>
              <a:ext cx="739800" cy="899280"/>
            </a:xfrm>
            <a:prstGeom prst="rect">
              <a:avLst/>
            </a:prstGeom>
            <a:solidFill>
              <a:srgbClr val="ffffff"/>
            </a:solidFill>
            <a:ln w="25560">
              <a:solidFill>
                <a:srgbClr val="767171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noAutofit/>
            </a:bodyPr>
            <a:p>
              <a:endParaRPr b="0" lang="fr-FR" sz="1800" spc="-1" strike="noStrike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426" name="Rectangle 92"/>
            <p:cNvSpPr/>
            <p:nvPr/>
          </p:nvSpPr>
          <p:spPr>
            <a:xfrm>
              <a:off x="8255520" y="2682000"/>
              <a:ext cx="739800" cy="899280"/>
            </a:xfrm>
            <a:prstGeom prst="rect">
              <a:avLst/>
            </a:prstGeom>
            <a:solidFill>
              <a:srgbClr val="ffffff"/>
            </a:solidFill>
            <a:ln w="25560">
              <a:solidFill>
                <a:srgbClr val="767171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noAutofit/>
            </a:bodyPr>
            <a:p>
              <a:endParaRPr b="0" lang="fr-FR" sz="1800" spc="-1" strike="noStrike">
                <a:solidFill>
                  <a:srgbClr val="000000"/>
                </a:solidFill>
                <a:latin typeface="Arial"/>
              </a:endParaRPr>
            </a:p>
          </p:txBody>
        </p:sp>
        <mc:AlternateContent>
          <mc:Choice xmlns:a14="http://schemas.microsoft.com/office/drawing/2010/main" Requires="a14">
            <p:sp>
              <p:nvSpPr>
                <p:cNvPr id="427" name="ZoneTexte 90"/>
                <p:cNvSpPr txBox="1"/>
                <p:nvPr/>
              </p:nvSpPr>
              <p:spPr>
                <a:xfrm>
                  <a:off x="7680600" y="2362320"/>
                  <a:ext cx="455400" cy="258840"/>
                </a:xfrm>
                <a:prstGeom prst="rect">
                  <a:avLst/>
                </a:prstGeom>
              </p:spPr>
              <p:txBody>
                <a:bodyPr/>
                <a:p>
                  <a14:m>
                    <m:oMath xmlns:m="http://schemas.openxmlformats.org/officeDocument/2006/math">
                      <m:f>
                        <m:num>
                          <m:r>
                            <m:t xml:space="preserve">1</m:t>
                          </m:r>
                        </m:num>
                        <m:den>
                          <m:r>
                            <m:t xml:space="preserve">10</m:t>
                          </m:r>
                        </m:den>
                      </m:f>
                      <m:r>
                        <m:t xml:space="preserve">=</m:t>
                      </m:r>
                      <m:r>
                        <m:t xml:space="preserve">0,1</m:t>
                      </m:r>
                    </m:oMath>
                  </a14:m>
                </a:p>
              </p:txBody>
            </p:sp>
          </mc:Choice>
          <mc:Fallback/>
        </mc:AlternateContent>
        <mc:AlternateContent>
          <mc:Choice xmlns:a14="http://schemas.microsoft.com/office/drawing/2010/main" Requires="a14">
            <p:sp>
              <p:nvSpPr>
                <p:cNvPr id="428" name="ZoneTexte 91"/>
                <p:cNvSpPr txBox="1"/>
                <p:nvPr/>
              </p:nvSpPr>
              <p:spPr>
                <a:xfrm>
                  <a:off x="8364240" y="2372760"/>
                  <a:ext cx="583560" cy="258840"/>
                </a:xfrm>
                <a:prstGeom prst="rect">
                  <a:avLst/>
                </a:prstGeom>
              </p:spPr>
              <p:txBody>
                <a:bodyPr/>
                <a:p>
                  <a14:m>
                    <m:oMath xmlns:m="http://schemas.openxmlformats.org/officeDocument/2006/math">
                      <m:f>
                        <m:num>
                          <m:r>
                            <m:t xml:space="preserve">1</m:t>
                          </m:r>
                        </m:num>
                        <m:den>
                          <m:r>
                            <m:t xml:space="preserve">100</m:t>
                          </m:r>
                        </m:den>
                      </m:f>
                      <m:r>
                        <m:t xml:space="preserve">=</m:t>
                      </m:r>
                      <m:r>
                        <m:t xml:space="preserve">0,01</m:t>
                      </m:r>
                    </m:oMath>
                  </a14:m>
                </a:p>
              </p:txBody>
            </p:sp>
          </mc:Choice>
          <mc:Fallback/>
        </mc:AlternateContent>
      </p:grpSp>
      <p:sp>
        <p:nvSpPr>
          <p:cNvPr id="429" name="ZoneTexte 92"/>
          <p:cNvSpPr/>
          <p:nvPr/>
        </p:nvSpPr>
        <p:spPr>
          <a:xfrm>
            <a:off x="6231240" y="2697480"/>
            <a:ext cx="315360" cy="4561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2400" spc="-1" strike="noStrike">
                <a:solidFill>
                  <a:srgbClr val="000000"/>
                </a:solidFill>
                <a:latin typeface="Calibri"/>
                <a:ea typeface="DejaVu Sans"/>
              </a:rPr>
              <a:t>6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30" name="ZoneTexte 135"/>
          <p:cNvSpPr/>
          <p:nvPr/>
        </p:nvSpPr>
        <p:spPr>
          <a:xfrm>
            <a:off x="6985800" y="2684160"/>
            <a:ext cx="315360" cy="4561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2400" spc="-1" strike="noStrike">
                <a:solidFill>
                  <a:srgbClr val="000000"/>
                </a:solidFill>
                <a:latin typeface="Calibri"/>
                <a:ea typeface="DejaVu Sans"/>
              </a:rPr>
              <a:t>3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31" name="ZoneTexte 137"/>
          <p:cNvSpPr/>
          <p:nvPr/>
        </p:nvSpPr>
        <p:spPr>
          <a:xfrm>
            <a:off x="5531040" y="2697840"/>
            <a:ext cx="315360" cy="4561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2400" spc="-1" strike="noStrike">
                <a:solidFill>
                  <a:srgbClr val="000000"/>
                </a:solidFill>
                <a:latin typeface="Calibri"/>
                <a:ea typeface="DejaVu Sans"/>
              </a:rPr>
              <a:t>2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165" dur="indefinite" restart="never" nodeType="tmRoot">
          <p:childTnLst>
            <p:seq>
              <p:cTn id="166" dur="indefinite" nodeType="mainSeq">
                <p:childTnLst>
                  <p:par>
                    <p:cTn id="167" fill="hold">
                      <p:stCondLst>
                        <p:cond delay="indefinite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5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7" fill="hold">
                      <p:stCondLst>
                        <p:cond delay="indefinite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1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3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5" fill="hold">
                      <p:stCondLst>
                        <p:cond delay="indefinite"/>
                      </p:stCondLst>
                      <p:childTnLst>
                        <p:par>
                          <p:cTn id="186" fill="hold">
                            <p:stCondLst>
                              <p:cond delay="0"/>
                            </p:stCondLst>
                            <p:childTnLst>
                              <p:par>
                                <p:cTn id="187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9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86</TotalTime>
  <Application>LibreOffice/7.4.3.2$Windows_X86_64 LibreOffice_project/1048a8393ae2eeec98dff31b5c133c5f1d08b890</Application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2023-02-07T14:55:57Z</dcterms:created>
  <dc:creator>MHM</dc:creator>
  <dc:description/>
  <dc:language>fr-FR</dc:language>
  <cp:lastModifiedBy/>
  <dcterms:modified xsi:type="dcterms:W3CDTF">2026-04-04T14:30:59Z</dcterms:modified>
  <cp:revision>96</cp:revision>
  <dc:subject/>
  <dc:title>Présentation PowerPoint</dc:titl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Format">
    <vt:lpwstr>Affichage à l'écran (4:3)</vt:lpwstr>
  </property>
  <property fmtid="{D5CDD505-2E9C-101B-9397-08002B2CF9AE}" pid="3" name="Slides">
    <vt:r8>7</vt:r8>
  </property>
</Properties>
</file>